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0"/>
  </p:notesMasterIdLst>
  <p:sldIdLst>
    <p:sldId id="256" r:id="rId2"/>
    <p:sldId id="258" r:id="rId3"/>
    <p:sldId id="286" r:id="rId4"/>
    <p:sldId id="287" r:id="rId5"/>
    <p:sldId id="269" r:id="rId6"/>
    <p:sldId id="267" r:id="rId7"/>
    <p:sldId id="270" r:id="rId8"/>
    <p:sldId id="276" r:id="rId9"/>
    <p:sldId id="279" r:id="rId10"/>
    <p:sldId id="268" r:id="rId11"/>
    <p:sldId id="272" r:id="rId12"/>
    <p:sldId id="273" r:id="rId13"/>
    <p:sldId id="274" r:id="rId14"/>
    <p:sldId id="275" r:id="rId15"/>
    <p:sldId id="271" r:id="rId16"/>
    <p:sldId id="278" r:id="rId17"/>
    <p:sldId id="266" r:id="rId18"/>
    <p:sldId id="265" r:id="rId19"/>
    <p:sldId id="259" r:id="rId20"/>
    <p:sldId id="260" r:id="rId21"/>
    <p:sldId id="262" r:id="rId22"/>
    <p:sldId id="264" r:id="rId23"/>
    <p:sldId id="261" r:id="rId24"/>
    <p:sldId id="281" r:id="rId25"/>
    <p:sldId id="282" r:id="rId26"/>
    <p:sldId id="283" r:id="rId27"/>
    <p:sldId id="284" r:id="rId28"/>
    <p:sldId id="285"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710FFB-D3E5-4C3D-A252-A0FBFE9EE9D8}">
          <p14:sldIdLst>
            <p14:sldId id="256"/>
            <p14:sldId id="258"/>
            <p14:sldId id="286"/>
            <p14:sldId id="287"/>
            <p14:sldId id="269"/>
            <p14:sldId id="267"/>
            <p14:sldId id="270"/>
            <p14:sldId id="276"/>
            <p14:sldId id="279"/>
            <p14:sldId id="268"/>
            <p14:sldId id="272"/>
            <p14:sldId id="273"/>
            <p14:sldId id="274"/>
            <p14:sldId id="275"/>
            <p14:sldId id="271"/>
            <p14:sldId id="278"/>
            <p14:sldId id="266"/>
          </p14:sldIdLst>
        </p14:section>
        <p14:section name="ANOVA" id="{BF78B5A1-58F2-48EB-BDD9-7B2B640A103F}">
          <p14:sldIdLst>
            <p14:sldId id="265"/>
            <p14:sldId id="259"/>
            <p14:sldId id="260"/>
            <p14:sldId id="262"/>
            <p14:sldId id="264"/>
            <p14:sldId id="261"/>
            <p14:sldId id="281"/>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B6CE4"/>
    <a:srgbClr val="A86A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117C1D-9245-4FB8-BDDD-57DBFB942CC4}" v="17" dt="2024-06-23T20:06:20.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07" autoAdjust="0"/>
  </p:normalViewPr>
  <p:slideViewPr>
    <p:cSldViewPr snapToGrid="0">
      <p:cViewPr varScale="1">
        <p:scale>
          <a:sx n="109" d="100"/>
          <a:sy n="109" d="100"/>
        </p:scale>
        <p:origin x="12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Bergevin" userId="1006073c-ef76-43ff-b9f6-3722ee67a619" providerId="ADAL" clId="{A9E601AE-E40D-45F9-912B-EDC33F709FD6}"/>
    <pc:docChg chg="undo redo custSel addSld delSld modSld sldOrd modMainMaster">
      <pc:chgData name="Maxime Bergevin" userId="1006073c-ef76-43ff-b9f6-3722ee67a619" providerId="ADAL" clId="{A9E601AE-E40D-45F9-912B-EDC33F709FD6}" dt="2024-01-06T01:12:39.372" v="29035" actId="20577"/>
      <pc:docMkLst>
        <pc:docMk/>
      </pc:docMkLst>
      <pc:sldChg chg="modSp mod">
        <pc:chgData name="Maxime Bergevin" userId="1006073c-ef76-43ff-b9f6-3722ee67a619" providerId="ADAL" clId="{A9E601AE-E40D-45F9-912B-EDC33F709FD6}" dt="2024-01-01T01:03:31.467" v="5470" actId="1076"/>
        <pc:sldMkLst>
          <pc:docMk/>
          <pc:sldMk cId="1814397705" sldId="256"/>
        </pc:sldMkLst>
        <pc:spChg chg="mod">
          <ac:chgData name="Maxime Bergevin" userId="1006073c-ef76-43ff-b9f6-3722ee67a619" providerId="ADAL" clId="{A9E601AE-E40D-45F9-912B-EDC33F709FD6}" dt="2024-01-01T01:03:31.467" v="5470" actId="1076"/>
          <ac:spMkLst>
            <pc:docMk/>
            <pc:sldMk cId="1814397705" sldId="256"/>
            <ac:spMk id="2" creationId="{D5131D6F-F765-2317-6133-BB40645699A0}"/>
          </ac:spMkLst>
        </pc:spChg>
      </pc:sldChg>
      <pc:sldChg chg="addSp delSp modSp mod modClrScheme chgLayout modNotesTx">
        <pc:chgData name="Maxime Bergevin" userId="1006073c-ef76-43ff-b9f6-3722ee67a619" providerId="ADAL" clId="{A9E601AE-E40D-45F9-912B-EDC33F709FD6}" dt="2024-01-05T20:41:02.182" v="25633" actId="123"/>
        <pc:sldMkLst>
          <pc:docMk/>
          <pc:sldMk cId="3342842069" sldId="258"/>
        </pc:sldMkLst>
        <pc:spChg chg="add mod">
          <ac:chgData name="Maxime Bergevin" userId="1006073c-ef76-43ff-b9f6-3722ee67a619" providerId="ADAL" clId="{A9E601AE-E40D-45F9-912B-EDC33F709FD6}" dt="2024-01-02T05:07:19.806" v="11937" actId="12789"/>
          <ac:spMkLst>
            <pc:docMk/>
            <pc:sldMk cId="3342842069" sldId="258"/>
            <ac:spMk id="2" creationId="{1405276B-FC8F-CEDF-033F-0B94E36A5CAD}"/>
          </ac:spMkLst>
        </pc:spChg>
        <pc:spChg chg="add mod">
          <ac:chgData name="Maxime Bergevin" userId="1006073c-ef76-43ff-b9f6-3722ee67a619" providerId="ADAL" clId="{A9E601AE-E40D-45F9-912B-EDC33F709FD6}" dt="2024-01-03T04:44:07.439" v="18038"/>
          <ac:spMkLst>
            <pc:docMk/>
            <pc:sldMk cId="3342842069" sldId="258"/>
            <ac:spMk id="3" creationId="{8DB23F96-6C7E-4341-A123-2E7206C660AC}"/>
          </ac:spMkLst>
        </pc:spChg>
        <pc:spChg chg="add mod">
          <ac:chgData name="Maxime Bergevin" userId="1006073c-ef76-43ff-b9f6-3722ee67a619" providerId="ADAL" clId="{A9E601AE-E40D-45F9-912B-EDC33F709FD6}" dt="2024-01-02T05:07:19.806" v="11937" actId="12789"/>
          <ac:spMkLst>
            <pc:docMk/>
            <pc:sldMk cId="3342842069" sldId="258"/>
            <ac:spMk id="4" creationId="{39D75AF1-E4AE-547A-4AE5-98530539D157}"/>
          </ac:spMkLst>
        </pc:spChg>
        <pc:spChg chg="add mod">
          <ac:chgData name="Maxime Bergevin" userId="1006073c-ef76-43ff-b9f6-3722ee67a619" providerId="ADAL" clId="{A9E601AE-E40D-45F9-912B-EDC33F709FD6}" dt="2024-01-02T05:07:19.806" v="11937" actId="12789"/>
          <ac:spMkLst>
            <pc:docMk/>
            <pc:sldMk cId="3342842069" sldId="258"/>
            <ac:spMk id="6" creationId="{4274989D-5556-2691-4E7D-73042B0CF4CD}"/>
          </ac:spMkLst>
        </pc:spChg>
        <pc:spChg chg="add mod">
          <ac:chgData name="Maxime Bergevin" userId="1006073c-ef76-43ff-b9f6-3722ee67a619" providerId="ADAL" clId="{A9E601AE-E40D-45F9-912B-EDC33F709FD6}" dt="2024-01-03T04:44:07.439" v="18038"/>
          <ac:spMkLst>
            <pc:docMk/>
            <pc:sldMk cId="3342842069" sldId="258"/>
            <ac:spMk id="7" creationId="{936111CE-E3B4-FF96-2016-B653C5BC2AF9}"/>
          </ac:spMkLst>
        </pc:spChg>
        <pc:spChg chg="del mod">
          <ac:chgData name="Maxime Bergevin" userId="1006073c-ef76-43ff-b9f6-3722ee67a619" providerId="ADAL" clId="{A9E601AE-E40D-45F9-912B-EDC33F709FD6}" dt="2024-01-02T04:22:09.004" v="7435" actId="478"/>
          <ac:spMkLst>
            <pc:docMk/>
            <pc:sldMk cId="3342842069" sldId="258"/>
            <ac:spMk id="7" creationId="{9ACD94E8-BC01-9573-6291-F07B2DF53597}"/>
          </ac:spMkLst>
        </pc:spChg>
        <pc:spChg chg="add mod">
          <ac:chgData name="Maxime Bergevin" userId="1006073c-ef76-43ff-b9f6-3722ee67a619" providerId="ADAL" clId="{A9E601AE-E40D-45F9-912B-EDC33F709FD6}" dt="2024-01-05T20:41:02.182" v="25633" actId="123"/>
          <ac:spMkLst>
            <pc:docMk/>
            <pc:sldMk cId="3342842069" sldId="258"/>
            <ac:spMk id="10" creationId="{F728E1E0-6814-DA7A-5C84-CDF7E1CCD5F0}"/>
          </ac:spMkLst>
        </pc:spChg>
        <pc:spChg chg="add del">
          <ac:chgData name="Maxime Bergevin" userId="1006073c-ef76-43ff-b9f6-3722ee67a619" providerId="ADAL" clId="{A9E601AE-E40D-45F9-912B-EDC33F709FD6}" dt="2024-01-03T04:45:19.471" v="18246" actId="478"/>
          <ac:spMkLst>
            <pc:docMk/>
            <pc:sldMk cId="3342842069" sldId="258"/>
            <ac:spMk id="11" creationId="{BC01F9A0-AE1E-9D4F-7531-1D734E6F48F7}"/>
          </ac:spMkLst>
        </pc:spChg>
        <pc:spChg chg="del">
          <ac:chgData name="Maxime Bergevin" userId="1006073c-ef76-43ff-b9f6-3722ee67a619" providerId="ADAL" clId="{A9E601AE-E40D-45F9-912B-EDC33F709FD6}" dt="2024-01-01T01:17:08.927" v="5510" actId="478"/>
          <ac:spMkLst>
            <pc:docMk/>
            <pc:sldMk cId="3342842069" sldId="258"/>
            <ac:spMk id="11" creationId="{C889F284-E772-02B6-E1D4-F5EB6459248C}"/>
          </ac:spMkLst>
        </pc:spChg>
        <pc:spChg chg="add del">
          <ac:chgData name="Maxime Bergevin" userId="1006073c-ef76-43ff-b9f6-3722ee67a619" providerId="ADAL" clId="{A9E601AE-E40D-45F9-912B-EDC33F709FD6}" dt="2024-01-03T04:45:26.941" v="18248" actId="478"/>
          <ac:spMkLst>
            <pc:docMk/>
            <pc:sldMk cId="3342842069" sldId="258"/>
            <ac:spMk id="12" creationId="{5553FC37-0851-DD45-84DE-22EB4EDEA0A9}"/>
          </ac:spMkLst>
        </pc:spChg>
        <pc:spChg chg="del mod">
          <ac:chgData name="Maxime Bergevin" userId="1006073c-ef76-43ff-b9f6-3722ee67a619" providerId="ADAL" clId="{A9E601AE-E40D-45F9-912B-EDC33F709FD6}" dt="2024-01-01T01:17:12.549" v="5514" actId="478"/>
          <ac:spMkLst>
            <pc:docMk/>
            <pc:sldMk cId="3342842069" sldId="258"/>
            <ac:spMk id="12" creationId="{5CB39249-A0C8-0C6A-5529-11374418C7F8}"/>
          </ac:spMkLst>
        </pc:spChg>
        <pc:spChg chg="del mod ord">
          <ac:chgData name="Maxime Bergevin" userId="1006073c-ef76-43ff-b9f6-3722ee67a619" providerId="ADAL" clId="{A9E601AE-E40D-45F9-912B-EDC33F709FD6}" dt="2024-01-01T01:17:10.955" v="5512" actId="478"/>
          <ac:spMkLst>
            <pc:docMk/>
            <pc:sldMk cId="3342842069" sldId="258"/>
            <ac:spMk id="15" creationId="{2C2F6CD8-2910-283C-F497-DCF8EB83EE02}"/>
          </ac:spMkLst>
        </pc:spChg>
        <pc:spChg chg="add del mod">
          <ac:chgData name="Maxime Bergevin" userId="1006073c-ef76-43ff-b9f6-3722ee67a619" providerId="ADAL" clId="{A9E601AE-E40D-45F9-912B-EDC33F709FD6}" dt="2024-01-02T04:25:40.362" v="7624" actId="478"/>
          <ac:spMkLst>
            <pc:docMk/>
            <pc:sldMk cId="3342842069" sldId="258"/>
            <ac:spMk id="16" creationId="{9E28AEDB-2769-55C1-3D91-AECACBD2D124}"/>
          </ac:spMkLst>
        </pc:spChg>
        <pc:spChg chg="add del mod">
          <ac:chgData name="Maxime Bergevin" userId="1006073c-ef76-43ff-b9f6-3722ee67a619" providerId="ADAL" clId="{A9E601AE-E40D-45F9-912B-EDC33F709FD6}" dt="2023-12-31T21:27:39.142" v="93" actId="478"/>
          <ac:spMkLst>
            <pc:docMk/>
            <pc:sldMk cId="3342842069" sldId="258"/>
            <ac:spMk id="17" creationId="{8CDEF52A-97B0-9FAB-847D-2AF8290D5BBF}"/>
          </ac:spMkLst>
        </pc:spChg>
        <pc:spChg chg="add del mod">
          <ac:chgData name="Maxime Bergevin" userId="1006073c-ef76-43ff-b9f6-3722ee67a619" providerId="ADAL" clId="{A9E601AE-E40D-45F9-912B-EDC33F709FD6}" dt="2023-12-31T21:39:22.273" v="396" actId="478"/>
          <ac:spMkLst>
            <pc:docMk/>
            <pc:sldMk cId="3342842069" sldId="258"/>
            <ac:spMk id="18" creationId="{481E3A1F-A5A8-1618-0983-D27FA27B9BEE}"/>
          </ac:spMkLst>
        </pc:spChg>
        <pc:spChg chg="add del mod">
          <ac:chgData name="Maxime Bergevin" userId="1006073c-ef76-43ff-b9f6-3722ee67a619" providerId="ADAL" clId="{A9E601AE-E40D-45F9-912B-EDC33F709FD6}" dt="2023-12-31T21:50:33.588" v="1093" actId="478"/>
          <ac:spMkLst>
            <pc:docMk/>
            <pc:sldMk cId="3342842069" sldId="258"/>
            <ac:spMk id="19" creationId="{D82143DE-6D46-15F8-258F-5BE47AD646CD}"/>
          </ac:spMkLst>
        </pc:spChg>
        <pc:spChg chg="add del mod">
          <ac:chgData name="Maxime Bergevin" userId="1006073c-ef76-43ff-b9f6-3722ee67a619" providerId="ADAL" clId="{A9E601AE-E40D-45F9-912B-EDC33F709FD6}" dt="2024-01-01T01:17:11.671" v="5513" actId="478"/>
          <ac:spMkLst>
            <pc:docMk/>
            <pc:sldMk cId="3342842069" sldId="258"/>
            <ac:spMk id="20" creationId="{EF620BC2-0009-CD87-6A29-958C625E5902}"/>
          </ac:spMkLst>
        </pc:spChg>
        <pc:spChg chg="add del mod">
          <ac:chgData name="Maxime Bergevin" userId="1006073c-ef76-43ff-b9f6-3722ee67a619" providerId="ADAL" clId="{A9E601AE-E40D-45F9-912B-EDC33F709FD6}" dt="2024-01-02T04:22:10.033" v="7436" actId="478"/>
          <ac:spMkLst>
            <pc:docMk/>
            <pc:sldMk cId="3342842069" sldId="258"/>
            <ac:spMk id="23" creationId="{643F1698-6323-485E-C5DD-165CBB6F91A4}"/>
          </ac:spMkLst>
        </pc:spChg>
        <pc:spChg chg="add del mod">
          <ac:chgData name="Maxime Bergevin" userId="1006073c-ef76-43ff-b9f6-3722ee67a619" providerId="ADAL" clId="{A9E601AE-E40D-45F9-912B-EDC33F709FD6}" dt="2024-01-02T04:22:07.312" v="7434" actId="478"/>
          <ac:spMkLst>
            <pc:docMk/>
            <pc:sldMk cId="3342842069" sldId="258"/>
            <ac:spMk id="25" creationId="{ADA70DC9-8199-B809-7C3F-C3A1BA83C30E}"/>
          </ac:spMkLst>
        </pc:spChg>
        <pc:spChg chg="add del mod">
          <ac:chgData name="Maxime Bergevin" userId="1006073c-ef76-43ff-b9f6-3722ee67a619" providerId="ADAL" clId="{A9E601AE-E40D-45F9-912B-EDC33F709FD6}" dt="2024-01-02T04:22:06.015" v="7433" actId="478"/>
          <ac:spMkLst>
            <pc:docMk/>
            <pc:sldMk cId="3342842069" sldId="258"/>
            <ac:spMk id="26" creationId="{9733335E-D6DB-61BA-676F-72129BA033B4}"/>
          </ac:spMkLst>
        </pc:spChg>
        <pc:spChg chg="add del mod">
          <ac:chgData name="Maxime Bergevin" userId="1006073c-ef76-43ff-b9f6-3722ee67a619" providerId="ADAL" clId="{A9E601AE-E40D-45F9-912B-EDC33F709FD6}" dt="2024-01-02T04:22:03.233" v="7431" actId="478"/>
          <ac:spMkLst>
            <pc:docMk/>
            <pc:sldMk cId="3342842069" sldId="258"/>
            <ac:spMk id="27" creationId="{6504C11F-0ED3-F7FA-7C17-F02583DC54C3}"/>
          </ac:spMkLst>
        </pc:spChg>
        <pc:spChg chg="add del mod">
          <ac:chgData name="Maxime Bergevin" userId="1006073c-ef76-43ff-b9f6-3722ee67a619" providerId="ADAL" clId="{A9E601AE-E40D-45F9-912B-EDC33F709FD6}" dt="2024-01-02T04:22:04.513" v="7432" actId="478"/>
          <ac:spMkLst>
            <pc:docMk/>
            <pc:sldMk cId="3342842069" sldId="258"/>
            <ac:spMk id="28" creationId="{A202D666-AADE-84B9-382F-EA301A2D6AF3}"/>
          </ac:spMkLst>
        </pc:spChg>
        <pc:grpChg chg="add mod">
          <ac:chgData name="Maxime Bergevin" userId="1006073c-ef76-43ff-b9f6-3722ee67a619" providerId="ADAL" clId="{A9E601AE-E40D-45F9-912B-EDC33F709FD6}" dt="2024-01-02T05:07:19.806" v="11937" actId="12789"/>
          <ac:grpSpMkLst>
            <pc:docMk/>
            <pc:sldMk cId="3342842069" sldId="258"/>
            <ac:grpSpMk id="5" creationId="{37B3A0C5-9BD9-0884-748C-BDF89828B490}"/>
          </ac:grpSpMkLst>
        </pc:grpChg>
        <pc:grpChg chg="add mod">
          <ac:chgData name="Maxime Bergevin" userId="1006073c-ef76-43ff-b9f6-3722ee67a619" providerId="ADAL" clId="{A9E601AE-E40D-45F9-912B-EDC33F709FD6}" dt="2024-01-02T05:07:19.806" v="11937" actId="12789"/>
          <ac:grpSpMkLst>
            <pc:docMk/>
            <pc:sldMk cId="3342842069" sldId="258"/>
            <ac:grpSpMk id="8" creationId="{375E4D3E-BCD4-5520-9FBC-0A2E3BA590DD}"/>
          </ac:grpSpMkLst>
        </pc:grpChg>
        <pc:picChg chg="del">
          <ac:chgData name="Maxime Bergevin" userId="1006073c-ef76-43ff-b9f6-3722ee67a619" providerId="ADAL" clId="{A9E601AE-E40D-45F9-912B-EDC33F709FD6}" dt="2024-01-01T01:17:09.173" v="5511" actId="478"/>
          <ac:picMkLst>
            <pc:docMk/>
            <pc:sldMk cId="3342842069" sldId="258"/>
            <ac:picMk id="9" creationId="{30A4A306-A927-1406-98A1-7074DB7843FC}"/>
          </ac:picMkLst>
        </pc:picChg>
        <pc:picChg chg="add del mod">
          <ac:chgData name="Maxime Bergevin" userId="1006073c-ef76-43ff-b9f6-3722ee67a619" providerId="ADAL" clId="{A9E601AE-E40D-45F9-912B-EDC33F709FD6}" dt="2024-01-01T02:21:46.782" v="7310" actId="478"/>
          <ac:picMkLst>
            <pc:docMk/>
            <pc:sldMk cId="3342842069" sldId="258"/>
            <ac:picMk id="22" creationId="{B5988F13-5792-6934-CC5F-43291A3CB53B}"/>
          </ac:picMkLst>
        </pc:picChg>
        <pc:picChg chg="add del mod ord">
          <ac:chgData name="Maxime Bergevin" userId="1006073c-ef76-43ff-b9f6-3722ee67a619" providerId="ADAL" clId="{A9E601AE-E40D-45F9-912B-EDC33F709FD6}" dt="2024-01-02T04:22:02.090" v="7430" actId="478"/>
          <ac:picMkLst>
            <pc:docMk/>
            <pc:sldMk cId="3342842069" sldId="258"/>
            <ac:picMk id="30" creationId="{1A43A5FC-3A8A-68B3-5969-F9F223DBDBF6}"/>
          </ac:picMkLst>
        </pc:picChg>
        <pc:picChg chg="add mod">
          <ac:chgData name="Maxime Bergevin" userId="1006073c-ef76-43ff-b9f6-3722ee67a619" providerId="ADAL" clId="{A9E601AE-E40D-45F9-912B-EDC33F709FD6}" dt="2024-01-02T05:07:19.806" v="11937" actId="12789"/>
          <ac:picMkLst>
            <pc:docMk/>
            <pc:sldMk cId="3342842069" sldId="258"/>
            <ac:picMk id="2050" creationId="{F45BA2C0-0798-A5B7-0893-DB65F3C5BAC0}"/>
          </ac:picMkLst>
        </pc:picChg>
        <pc:cxnChg chg="add mod">
          <ac:chgData name="Maxime Bergevin" userId="1006073c-ef76-43ff-b9f6-3722ee67a619" providerId="ADAL" clId="{A9E601AE-E40D-45F9-912B-EDC33F709FD6}" dt="2024-01-03T04:45:40.073" v="18252" actId="1582"/>
          <ac:cxnSpMkLst>
            <pc:docMk/>
            <pc:sldMk cId="3342842069" sldId="258"/>
            <ac:cxnSpMk id="14" creationId="{ABFF5D9A-6102-378B-4874-21E79E0F4417}"/>
          </ac:cxnSpMkLst>
        </pc:cxnChg>
      </pc:sldChg>
      <pc:sldChg chg="addSp delSp modSp mod modNotesTx">
        <pc:chgData name="Maxime Bergevin" userId="1006073c-ef76-43ff-b9f6-3722ee67a619" providerId="ADAL" clId="{A9E601AE-E40D-45F9-912B-EDC33F709FD6}" dt="2023-12-31T22:19:50.878" v="4221" actId="20577"/>
        <pc:sldMkLst>
          <pc:docMk/>
          <pc:sldMk cId="2879261146" sldId="259"/>
        </pc:sldMkLst>
        <pc:spChg chg="add mod">
          <ac:chgData name="Maxime Bergevin" userId="1006073c-ef76-43ff-b9f6-3722ee67a619" providerId="ADAL" clId="{A9E601AE-E40D-45F9-912B-EDC33F709FD6}" dt="2023-12-31T21:39:16.855" v="391" actId="14100"/>
          <ac:spMkLst>
            <pc:docMk/>
            <pc:sldMk cId="2879261146" sldId="259"/>
            <ac:spMk id="5" creationId="{E9E117C5-7A17-4198-BF3B-B400247CF9FC}"/>
          </ac:spMkLst>
        </pc:spChg>
        <pc:spChg chg="add del mod">
          <ac:chgData name="Maxime Bergevin" userId="1006073c-ef76-43ff-b9f6-3722ee67a619" providerId="ADAL" clId="{A9E601AE-E40D-45F9-912B-EDC33F709FD6}" dt="2023-12-31T21:39:17.572" v="392" actId="478"/>
          <ac:spMkLst>
            <pc:docMk/>
            <pc:sldMk cId="2879261146" sldId="259"/>
            <ac:spMk id="10" creationId="{C503F896-089C-F94F-BF59-D6164ECDE185}"/>
          </ac:spMkLst>
        </pc:spChg>
        <pc:spChg chg="mod">
          <ac:chgData name="Maxime Bergevin" userId="1006073c-ef76-43ff-b9f6-3722ee67a619" providerId="ADAL" clId="{A9E601AE-E40D-45F9-912B-EDC33F709FD6}" dt="2023-12-31T21:28:44.159" v="232" actId="20577"/>
          <ac:spMkLst>
            <pc:docMk/>
            <pc:sldMk cId="2879261146" sldId="259"/>
            <ac:spMk id="11" creationId="{C889F284-E772-02B6-E1D4-F5EB6459248C}"/>
          </ac:spMkLst>
        </pc:spChg>
        <pc:spChg chg="mod">
          <ac:chgData name="Maxime Bergevin" userId="1006073c-ef76-43ff-b9f6-3722ee67a619" providerId="ADAL" clId="{A9E601AE-E40D-45F9-912B-EDC33F709FD6}" dt="2023-12-31T21:49:52.935" v="1069" actId="20577"/>
          <ac:spMkLst>
            <pc:docMk/>
            <pc:sldMk cId="2879261146" sldId="259"/>
            <ac:spMk id="12" creationId="{5CB39249-A0C8-0C6A-5529-11374418C7F8}"/>
          </ac:spMkLst>
        </pc:spChg>
        <pc:spChg chg="add mod">
          <ac:chgData name="Maxime Bergevin" userId="1006073c-ef76-43ff-b9f6-3722ee67a619" providerId="ADAL" clId="{A9E601AE-E40D-45F9-912B-EDC33F709FD6}" dt="2023-12-31T22:19:50.878" v="4221" actId="20577"/>
          <ac:spMkLst>
            <pc:docMk/>
            <pc:sldMk cId="2879261146" sldId="259"/>
            <ac:spMk id="14" creationId="{E54BB7D6-E97C-43BF-245E-28210B9755BD}"/>
          </ac:spMkLst>
        </pc:spChg>
        <pc:spChg chg="mod">
          <ac:chgData name="Maxime Bergevin" userId="1006073c-ef76-43ff-b9f6-3722ee67a619" providerId="ADAL" clId="{A9E601AE-E40D-45F9-912B-EDC33F709FD6}" dt="2023-12-31T22:17:30.495" v="4020" actId="1076"/>
          <ac:spMkLst>
            <pc:docMk/>
            <pc:sldMk cId="2879261146" sldId="259"/>
            <ac:spMk id="15" creationId="{2C2F6CD8-2910-283C-F497-DCF8EB83EE02}"/>
          </ac:spMkLst>
        </pc:spChg>
        <pc:picChg chg="add del mod ord">
          <ac:chgData name="Maxime Bergevin" userId="1006073c-ef76-43ff-b9f6-3722ee67a619" providerId="ADAL" clId="{A9E601AE-E40D-45F9-912B-EDC33F709FD6}" dt="2023-12-31T21:38:51.348" v="372" actId="478"/>
          <ac:picMkLst>
            <pc:docMk/>
            <pc:sldMk cId="2879261146" sldId="259"/>
            <ac:picMk id="3" creationId="{741A530D-2030-0DF7-64D8-A23C9A630695}"/>
          </ac:picMkLst>
        </pc:picChg>
        <pc:picChg chg="add del mod">
          <ac:chgData name="Maxime Bergevin" userId="1006073c-ef76-43ff-b9f6-3722ee67a619" providerId="ADAL" clId="{A9E601AE-E40D-45F9-912B-EDC33F709FD6}" dt="2023-12-31T21:26:01.775" v="10" actId="478"/>
          <ac:picMkLst>
            <pc:docMk/>
            <pc:sldMk cId="2879261146" sldId="259"/>
            <ac:picMk id="4" creationId="{8BEB4FE7-AC86-D897-6CB0-3974744E2C30}"/>
          </ac:picMkLst>
        </pc:picChg>
        <pc:picChg chg="add mod ord">
          <ac:chgData name="Maxime Bergevin" userId="1006073c-ef76-43ff-b9f6-3722ee67a619" providerId="ADAL" clId="{A9E601AE-E40D-45F9-912B-EDC33F709FD6}" dt="2023-12-31T21:38:50.378" v="371" actId="167"/>
          <ac:picMkLst>
            <pc:docMk/>
            <pc:sldMk cId="2879261146" sldId="259"/>
            <ac:picMk id="8" creationId="{0A4975FB-D088-6C23-F69F-E955962C39CB}"/>
          </ac:picMkLst>
        </pc:picChg>
        <pc:picChg chg="del">
          <ac:chgData name="Maxime Bergevin" userId="1006073c-ef76-43ff-b9f6-3722ee67a619" providerId="ADAL" clId="{A9E601AE-E40D-45F9-912B-EDC33F709FD6}" dt="2023-12-31T20:30:40.270" v="0" actId="478"/>
          <ac:picMkLst>
            <pc:docMk/>
            <pc:sldMk cId="2879261146" sldId="259"/>
            <ac:picMk id="9" creationId="{30A4A306-A927-1406-98A1-7074DB7843FC}"/>
          </ac:picMkLst>
        </pc:picChg>
      </pc:sldChg>
      <pc:sldChg chg="addSp modSp add mod">
        <pc:chgData name="Maxime Bergevin" userId="1006073c-ef76-43ff-b9f6-3722ee67a619" providerId="ADAL" clId="{A9E601AE-E40D-45F9-912B-EDC33F709FD6}" dt="2024-01-01T01:15:25.707" v="5472" actId="207"/>
        <pc:sldMkLst>
          <pc:docMk/>
          <pc:sldMk cId="258588317" sldId="260"/>
        </pc:sldMkLst>
        <pc:spChg chg="add mod">
          <ac:chgData name="Maxime Bergevin" userId="1006073c-ef76-43ff-b9f6-3722ee67a619" providerId="ADAL" clId="{A9E601AE-E40D-45F9-912B-EDC33F709FD6}" dt="2023-12-31T22:20:52.820" v="4308" actId="1076"/>
          <ac:spMkLst>
            <pc:docMk/>
            <pc:sldMk cId="258588317" sldId="260"/>
            <ac:spMk id="2" creationId="{DC71FD69-774F-58AC-D85F-EB1462862DBD}"/>
          </ac:spMkLst>
        </pc:spChg>
        <pc:spChg chg="mod">
          <ac:chgData name="Maxime Bergevin" userId="1006073c-ef76-43ff-b9f6-3722ee67a619" providerId="ADAL" clId="{A9E601AE-E40D-45F9-912B-EDC33F709FD6}" dt="2023-12-31T21:39:12.226" v="388" actId="14100"/>
          <ac:spMkLst>
            <pc:docMk/>
            <pc:sldMk cId="258588317" sldId="260"/>
            <ac:spMk id="5" creationId="{E9E117C5-7A17-4198-BF3B-B400247CF9FC}"/>
          </ac:spMkLst>
        </pc:spChg>
        <pc:spChg chg="mod">
          <ac:chgData name="Maxime Bergevin" userId="1006073c-ef76-43ff-b9f6-3722ee67a619" providerId="ADAL" clId="{A9E601AE-E40D-45F9-912B-EDC33F709FD6}" dt="2024-01-01T01:15:25.707" v="5472" actId="207"/>
          <ac:spMkLst>
            <pc:docMk/>
            <pc:sldMk cId="258588317" sldId="260"/>
            <ac:spMk id="11" creationId="{C889F284-E772-02B6-E1D4-F5EB6459248C}"/>
          </ac:spMkLst>
        </pc:spChg>
        <pc:spChg chg="mod">
          <ac:chgData name="Maxime Bergevin" userId="1006073c-ef76-43ff-b9f6-3722ee67a619" providerId="ADAL" clId="{A9E601AE-E40D-45F9-912B-EDC33F709FD6}" dt="2023-12-31T21:57:05.805" v="1578" actId="20577"/>
          <ac:spMkLst>
            <pc:docMk/>
            <pc:sldMk cId="258588317" sldId="260"/>
            <ac:spMk id="12" creationId="{5CB39249-A0C8-0C6A-5529-11374418C7F8}"/>
          </ac:spMkLst>
        </pc:spChg>
        <pc:spChg chg="mod">
          <ac:chgData name="Maxime Bergevin" userId="1006073c-ef76-43ff-b9f6-3722ee67a619" providerId="ADAL" clId="{A9E601AE-E40D-45F9-912B-EDC33F709FD6}" dt="2023-12-31T22:19:54.812" v="4222" actId="1076"/>
          <ac:spMkLst>
            <pc:docMk/>
            <pc:sldMk cId="258588317" sldId="260"/>
            <ac:spMk id="15" creationId="{2C2F6CD8-2910-283C-F497-DCF8EB83EE02}"/>
          </ac:spMkLst>
        </pc:spChg>
      </pc:sldChg>
      <pc:sldChg chg="addSp delSp modSp add mod">
        <pc:chgData name="Maxime Bergevin" userId="1006073c-ef76-43ff-b9f6-3722ee67a619" providerId="ADAL" clId="{A9E601AE-E40D-45F9-912B-EDC33F709FD6}" dt="2023-12-31T22:37:00.894" v="5416" actId="478"/>
        <pc:sldMkLst>
          <pc:docMk/>
          <pc:sldMk cId="1998540370" sldId="261"/>
        </pc:sldMkLst>
        <pc:spChg chg="mod">
          <ac:chgData name="Maxime Bergevin" userId="1006073c-ef76-43ff-b9f6-3722ee67a619" providerId="ADAL" clId="{A9E601AE-E40D-45F9-912B-EDC33F709FD6}" dt="2023-12-31T21:57:23.240" v="1604" actId="20577"/>
          <ac:spMkLst>
            <pc:docMk/>
            <pc:sldMk cId="1998540370" sldId="261"/>
            <ac:spMk id="5" creationId="{E9E117C5-7A17-4198-BF3B-B400247CF9FC}"/>
          </ac:spMkLst>
        </pc:spChg>
        <pc:spChg chg="del">
          <ac:chgData name="Maxime Bergevin" userId="1006073c-ef76-43ff-b9f6-3722ee67a619" providerId="ADAL" clId="{A9E601AE-E40D-45F9-912B-EDC33F709FD6}" dt="2023-12-31T21:57:29.425" v="1609" actId="478"/>
          <ac:spMkLst>
            <pc:docMk/>
            <pc:sldMk cId="1998540370" sldId="261"/>
            <ac:spMk id="7" creationId="{9ACD94E8-BC01-9573-6291-F07B2DF53597}"/>
          </ac:spMkLst>
        </pc:spChg>
        <pc:spChg chg="del">
          <ac:chgData name="Maxime Bergevin" userId="1006073c-ef76-43ff-b9f6-3722ee67a619" providerId="ADAL" clId="{A9E601AE-E40D-45F9-912B-EDC33F709FD6}" dt="2023-12-31T21:57:30.292" v="1610" actId="478"/>
          <ac:spMkLst>
            <pc:docMk/>
            <pc:sldMk cId="1998540370" sldId="261"/>
            <ac:spMk id="11" creationId="{C889F284-E772-02B6-E1D4-F5EB6459248C}"/>
          </ac:spMkLst>
        </pc:spChg>
        <pc:spChg chg="del mod">
          <ac:chgData name="Maxime Bergevin" userId="1006073c-ef76-43ff-b9f6-3722ee67a619" providerId="ADAL" clId="{A9E601AE-E40D-45F9-912B-EDC33F709FD6}" dt="2023-12-31T21:57:28.276" v="1608" actId="478"/>
          <ac:spMkLst>
            <pc:docMk/>
            <pc:sldMk cId="1998540370" sldId="261"/>
            <ac:spMk id="12" creationId="{5CB39249-A0C8-0C6A-5529-11374418C7F8}"/>
          </ac:spMkLst>
        </pc:spChg>
        <pc:spChg chg="del">
          <ac:chgData name="Maxime Bergevin" userId="1006073c-ef76-43ff-b9f6-3722ee67a619" providerId="ADAL" clId="{A9E601AE-E40D-45F9-912B-EDC33F709FD6}" dt="2023-12-31T21:57:27.185" v="1607" actId="478"/>
          <ac:spMkLst>
            <pc:docMk/>
            <pc:sldMk cId="1998540370" sldId="261"/>
            <ac:spMk id="15" creationId="{2C2F6CD8-2910-283C-F497-DCF8EB83EE02}"/>
          </ac:spMkLst>
        </pc:spChg>
        <pc:spChg chg="add mod">
          <ac:chgData name="Maxime Bergevin" userId="1006073c-ef76-43ff-b9f6-3722ee67a619" providerId="ADAL" clId="{A9E601AE-E40D-45F9-912B-EDC33F709FD6}" dt="2023-12-31T22:00:55.921" v="1729" actId="164"/>
          <ac:spMkLst>
            <pc:docMk/>
            <pc:sldMk cId="1998540370" sldId="261"/>
            <ac:spMk id="20" creationId="{04BE4442-B7A2-C79F-76A7-584C2F6A74E9}"/>
          </ac:spMkLst>
        </pc:spChg>
        <pc:spChg chg="add mod">
          <ac:chgData name="Maxime Bergevin" userId="1006073c-ef76-43ff-b9f6-3722ee67a619" providerId="ADAL" clId="{A9E601AE-E40D-45F9-912B-EDC33F709FD6}" dt="2023-12-31T22:00:55.921" v="1729" actId="164"/>
          <ac:spMkLst>
            <pc:docMk/>
            <pc:sldMk cId="1998540370" sldId="261"/>
            <ac:spMk id="21" creationId="{3062D575-68F5-9CD4-11D1-9D9F9CF36C75}"/>
          </ac:spMkLst>
        </pc:spChg>
        <pc:spChg chg="add mod">
          <ac:chgData name="Maxime Bergevin" userId="1006073c-ef76-43ff-b9f6-3722ee67a619" providerId="ADAL" clId="{A9E601AE-E40D-45F9-912B-EDC33F709FD6}" dt="2023-12-31T22:00:55.921" v="1729" actId="164"/>
          <ac:spMkLst>
            <pc:docMk/>
            <pc:sldMk cId="1998540370" sldId="261"/>
            <ac:spMk id="22" creationId="{22481382-E526-BB11-8416-A85E2F7D01F7}"/>
          </ac:spMkLst>
        </pc:spChg>
        <pc:spChg chg="add del mod">
          <ac:chgData name="Maxime Bergevin" userId="1006073c-ef76-43ff-b9f6-3722ee67a619" providerId="ADAL" clId="{A9E601AE-E40D-45F9-912B-EDC33F709FD6}" dt="2023-12-31T22:37:00.894" v="5416" actId="478"/>
          <ac:spMkLst>
            <pc:docMk/>
            <pc:sldMk cId="1998540370" sldId="261"/>
            <ac:spMk id="24" creationId="{E1333E51-7D98-8455-972B-55FCDC31FB2F}"/>
          </ac:spMkLst>
        </pc:spChg>
        <pc:grpChg chg="add mod">
          <ac:chgData name="Maxime Bergevin" userId="1006073c-ef76-43ff-b9f6-3722ee67a619" providerId="ADAL" clId="{A9E601AE-E40D-45F9-912B-EDC33F709FD6}" dt="2023-12-31T22:00:55.921" v="1729" actId="164"/>
          <ac:grpSpMkLst>
            <pc:docMk/>
            <pc:sldMk cId="1998540370" sldId="261"/>
            <ac:grpSpMk id="23" creationId="{F34C6D89-DD04-8F65-EE29-D1516E13ADA5}"/>
          </ac:grpSpMkLst>
        </pc:grpChg>
        <pc:picChg chg="add mod">
          <ac:chgData name="Maxime Bergevin" userId="1006073c-ef76-43ff-b9f6-3722ee67a619" providerId="ADAL" clId="{A9E601AE-E40D-45F9-912B-EDC33F709FD6}" dt="2023-12-31T22:00:55.921" v="1729" actId="164"/>
          <ac:picMkLst>
            <pc:docMk/>
            <pc:sldMk cId="1998540370" sldId="261"/>
            <ac:picMk id="2" creationId="{0F89613E-8012-6B27-C69F-0A7D59848874}"/>
          </ac:picMkLst>
        </pc:picChg>
        <pc:picChg chg="del">
          <ac:chgData name="Maxime Bergevin" userId="1006073c-ef76-43ff-b9f6-3722ee67a619" providerId="ADAL" clId="{A9E601AE-E40D-45F9-912B-EDC33F709FD6}" dt="2023-12-31T21:57:24.859" v="1605" actId="478"/>
          <ac:picMkLst>
            <pc:docMk/>
            <pc:sldMk cId="1998540370" sldId="261"/>
            <ac:picMk id="3" creationId="{741A530D-2030-0DF7-64D8-A23C9A630695}"/>
          </ac:picMkLst>
        </pc:picChg>
        <pc:picChg chg="add mod">
          <ac:chgData name="Maxime Bergevin" userId="1006073c-ef76-43ff-b9f6-3722ee67a619" providerId="ADAL" clId="{A9E601AE-E40D-45F9-912B-EDC33F709FD6}" dt="2023-12-31T22:00:55.921" v="1729" actId="164"/>
          <ac:picMkLst>
            <pc:docMk/>
            <pc:sldMk cId="1998540370" sldId="261"/>
            <ac:picMk id="4" creationId="{CBA2B573-BCFB-BE48-0EF2-93489CD3F727}"/>
          </ac:picMkLst>
        </pc:picChg>
        <pc:picChg chg="add mod">
          <ac:chgData name="Maxime Bergevin" userId="1006073c-ef76-43ff-b9f6-3722ee67a619" providerId="ADAL" clId="{A9E601AE-E40D-45F9-912B-EDC33F709FD6}" dt="2023-12-31T22:00:55.921" v="1729" actId="164"/>
          <ac:picMkLst>
            <pc:docMk/>
            <pc:sldMk cId="1998540370" sldId="261"/>
            <ac:picMk id="6" creationId="{7AC2629E-0D03-F60D-15EE-33BF63A83CC7}"/>
          </ac:picMkLst>
        </pc:picChg>
        <pc:cxnChg chg="add mod">
          <ac:chgData name="Maxime Bergevin" userId="1006073c-ef76-43ff-b9f6-3722ee67a619" providerId="ADAL" clId="{A9E601AE-E40D-45F9-912B-EDC33F709FD6}" dt="2023-12-31T22:00:55.921" v="1729" actId="164"/>
          <ac:cxnSpMkLst>
            <pc:docMk/>
            <pc:sldMk cId="1998540370" sldId="261"/>
            <ac:cxnSpMk id="9" creationId="{0EE46F95-64E9-A038-C4D9-242E4405E30C}"/>
          </ac:cxnSpMkLst>
        </pc:cxnChg>
        <pc:cxnChg chg="add mod">
          <ac:chgData name="Maxime Bergevin" userId="1006073c-ef76-43ff-b9f6-3722ee67a619" providerId="ADAL" clId="{A9E601AE-E40D-45F9-912B-EDC33F709FD6}" dt="2023-12-31T22:00:55.921" v="1729" actId="164"/>
          <ac:cxnSpMkLst>
            <pc:docMk/>
            <pc:sldMk cId="1998540370" sldId="261"/>
            <ac:cxnSpMk id="10" creationId="{8456B89D-234E-412E-4DED-B6C23C2AB6C6}"/>
          </ac:cxnSpMkLst>
        </pc:cxnChg>
      </pc:sldChg>
      <pc:sldChg chg="addSp delSp modSp add del mod">
        <pc:chgData name="Maxime Bergevin" userId="1006073c-ef76-43ff-b9f6-3722ee67a619" providerId="ADAL" clId="{A9E601AE-E40D-45F9-912B-EDC33F709FD6}" dt="2023-12-31T21:56:51.488" v="1570" actId="47"/>
        <pc:sldMkLst>
          <pc:docMk/>
          <pc:sldMk cId="4104430669" sldId="261"/>
        </pc:sldMkLst>
        <pc:spChg chg="del">
          <ac:chgData name="Maxime Bergevin" userId="1006073c-ef76-43ff-b9f6-3722ee67a619" providerId="ADAL" clId="{A9E601AE-E40D-45F9-912B-EDC33F709FD6}" dt="2023-12-31T21:56:02.574" v="1562" actId="478"/>
          <ac:spMkLst>
            <pc:docMk/>
            <pc:sldMk cId="4104430669" sldId="261"/>
            <ac:spMk id="7" creationId="{9ACD94E8-BC01-9573-6291-F07B2DF53597}"/>
          </ac:spMkLst>
        </pc:spChg>
        <pc:spChg chg="del">
          <ac:chgData name="Maxime Bergevin" userId="1006073c-ef76-43ff-b9f6-3722ee67a619" providerId="ADAL" clId="{A9E601AE-E40D-45F9-912B-EDC33F709FD6}" dt="2023-12-31T21:56:03.602" v="1563" actId="478"/>
          <ac:spMkLst>
            <pc:docMk/>
            <pc:sldMk cId="4104430669" sldId="261"/>
            <ac:spMk id="11" creationId="{C889F284-E772-02B6-E1D4-F5EB6459248C}"/>
          </ac:spMkLst>
        </pc:spChg>
        <pc:spChg chg="del">
          <ac:chgData name="Maxime Bergevin" userId="1006073c-ef76-43ff-b9f6-3722ee67a619" providerId="ADAL" clId="{A9E601AE-E40D-45F9-912B-EDC33F709FD6}" dt="2023-12-31T21:56:01.636" v="1561" actId="478"/>
          <ac:spMkLst>
            <pc:docMk/>
            <pc:sldMk cId="4104430669" sldId="261"/>
            <ac:spMk id="12" creationId="{5CB39249-A0C8-0C6A-5529-11374418C7F8}"/>
          </ac:spMkLst>
        </pc:spChg>
        <pc:spChg chg="del">
          <ac:chgData name="Maxime Bergevin" userId="1006073c-ef76-43ff-b9f6-3722ee67a619" providerId="ADAL" clId="{A9E601AE-E40D-45F9-912B-EDC33F709FD6}" dt="2023-12-31T21:56:00.613" v="1560" actId="478"/>
          <ac:spMkLst>
            <pc:docMk/>
            <pc:sldMk cId="4104430669" sldId="261"/>
            <ac:spMk id="15" creationId="{2C2F6CD8-2910-283C-F497-DCF8EB83EE02}"/>
          </ac:spMkLst>
        </pc:spChg>
        <pc:picChg chg="add del mod">
          <ac:chgData name="Maxime Bergevin" userId="1006073c-ef76-43ff-b9f6-3722ee67a619" providerId="ADAL" clId="{A9E601AE-E40D-45F9-912B-EDC33F709FD6}" dt="2023-12-31T21:56:42.152" v="1569" actId="478"/>
          <ac:picMkLst>
            <pc:docMk/>
            <pc:sldMk cId="4104430669" sldId="261"/>
            <ac:picMk id="3" creationId="{11082020-0D4E-2DFF-CEB9-9D4FE6857265}"/>
          </ac:picMkLst>
        </pc:picChg>
        <pc:picChg chg="del">
          <ac:chgData name="Maxime Bergevin" userId="1006073c-ef76-43ff-b9f6-3722ee67a619" providerId="ADAL" clId="{A9E601AE-E40D-45F9-912B-EDC33F709FD6}" dt="2023-12-31T21:55:59.021" v="1559" actId="478"/>
          <ac:picMkLst>
            <pc:docMk/>
            <pc:sldMk cId="4104430669" sldId="261"/>
            <ac:picMk id="9" creationId="{30A4A306-A927-1406-98A1-7074DB7843FC}"/>
          </ac:picMkLst>
        </pc:picChg>
      </pc:sldChg>
      <pc:sldChg chg="addSp delSp modSp add mod ord">
        <pc:chgData name="Maxime Bergevin" userId="1006073c-ef76-43ff-b9f6-3722ee67a619" providerId="ADAL" clId="{A9E601AE-E40D-45F9-912B-EDC33F709FD6}" dt="2023-12-31T22:29:29.603" v="4379" actId="6549"/>
        <pc:sldMkLst>
          <pc:docMk/>
          <pc:sldMk cId="3953958578" sldId="262"/>
        </pc:sldMkLst>
        <pc:spChg chg="add del">
          <ac:chgData name="Maxime Bergevin" userId="1006073c-ef76-43ff-b9f6-3722ee67a619" providerId="ADAL" clId="{A9E601AE-E40D-45F9-912B-EDC33F709FD6}" dt="2023-12-31T22:29:28.839" v="4376" actId="478"/>
          <ac:spMkLst>
            <pc:docMk/>
            <pc:sldMk cId="3953958578" sldId="262"/>
            <ac:spMk id="20" creationId="{04BE4442-B7A2-C79F-76A7-584C2F6A74E9}"/>
          </ac:spMkLst>
        </pc:spChg>
        <pc:spChg chg="add del">
          <ac:chgData name="Maxime Bergevin" userId="1006073c-ef76-43ff-b9f6-3722ee67a619" providerId="ADAL" clId="{A9E601AE-E40D-45F9-912B-EDC33F709FD6}" dt="2023-12-31T22:29:28.684" v="4375" actId="478"/>
          <ac:spMkLst>
            <pc:docMk/>
            <pc:sldMk cId="3953958578" sldId="262"/>
            <ac:spMk id="21" creationId="{3062D575-68F5-9CD4-11D1-9D9F9CF36C75}"/>
          </ac:spMkLst>
        </pc:spChg>
        <pc:spChg chg="add del mod">
          <ac:chgData name="Maxime Bergevin" userId="1006073c-ef76-43ff-b9f6-3722ee67a619" providerId="ADAL" clId="{A9E601AE-E40D-45F9-912B-EDC33F709FD6}" dt="2023-12-31T22:29:29.603" v="4379" actId="6549"/>
          <ac:spMkLst>
            <pc:docMk/>
            <pc:sldMk cId="3953958578" sldId="262"/>
            <ac:spMk id="22" creationId="{22481382-E526-BB11-8416-A85E2F7D01F7}"/>
          </ac:spMkLst>
        </pc:spChg>
        <pc:spChg chg="add del mod">
          <ac:chgData name="Maxime Bergevin" userId="1006073c-ef76-43ff-b9f6-3722ee67a619" providerId="ADAL" clId="{A9E601AE-E40D-45F9-912B-EDC33F709FD6}" dt="2023-12-31T22:29:28.369" v="4373" actId="478"/>
          <ac:spMkLst>
            <pc:docMk/>
            <pc:sldMk cId="3953958578" sldId="262"/>
            <ac:spMk id="24" creationId="{E1333E51-7D98-8455-972B-55FCDC31FB2F}"/>
          </ac:spMkLst>
        </pc:spChg>
        <pc:cxnChg chg="add del mod">
          <ac:chgData name="Maxime Bergevin" userId="1006073c-ef76-43ff-b9f6-3722ee67a619" providerId="ADAL" clId="{A9E601AE-E40D-45F9-912B-EDC33F709FD6}" dt="2023-12-31T22:29:29.239" v="4378" actId="478"/>
          <ac:cxnSpMkLst>
            <pc:docMk/>
            <pc:sldMk cId="3953958578" sldId="262"/>
            <ac:cxnSpMk id="9" creationId="{0EE46F95-64E9-A038-C4D9-242E4405E30C}"/>
          </ac:cxnSpMkLst>
        </pc:cxnChg>
        <pc:cxnChg chg="add del mod">
          <ac:chgData name="Maxime Bergevin" userId="1006073c-ef76-43ff-b9f6-3722ee67a619" providerId="ADAL" clId="{A9E601AE-E40D-45F9-912B-EDC33F709FD6}" dt="2023-12-31T22:29:28.532" v="4374" actId="478"/>
          <ac:cxnSpMkLst>
            <pc:docMk/>
            <pc:sldMk cId="3953958578" sldId="262"/>
            <ac:cxnSpMk id="10" creationId="{8456B89D-234E-412E-4DED-B6C23C2AB6C6}"/>
          </ac:cxnSpMkLst>
        </pc:cxnChg>
      </pc:sldChg>
      <pc:sldChg chg="modSp add del mod">
        <pc:chgData name="Maxime Bergevin" userId="1006073c-ef76-43ff-b9f6-3722ee67a619" providerId="ADAL" clId="{A9E601AE-E40D-45F9-912B-EDC33F709FD6}" dt="2023-12-31T22:36:48.631" v="5415" actId="47"/>
        <pc:sldMkLst>
          <pc:docMk/>
          <pc:sldMk cId="1885057069" sldId="263"/>
        </pc:sldMkLst>
        <pc:spChg chg="mod">
          <ac:chgData name="Maxime Bergevin" userId="1006073c-ef76-43ff-b9f6-3722ee67a619" providerId="ADAL" clId="{A9E601AE-E40D-45F9-912B-EDC33F709FD6}" dt="2023-12-31T22:22:35.073" v="4312" actId="1076"/>
          <ac:spMkLst>
            <pc:docMk/>
            <pc:sldMk cId="1885057069" sldId="263"/>
            <ac:spMk id="24" creationId="{E1333E51-7D98-8455-972B-55FCDC31FB2F}"/>
          </ac:spMkLst>
        </pc:spChg>
      </pc:sldChg>
      <pc:sldChg chg="addSp modSp new add del mod modClrScheme chgLayout">
        <pc:chgData name="Maxime Bergevin" userId="1006073c-ef76-43ff-b9f6-3722ee67a619" providerId="ADAL" clId="{A9E601AE-E40D-45F9-912B-EDC33F709FD6}" dt="2024-01-01T01:16:22.993" v="5506" actId="20577"/>
        <pc:sldMkLst>
          <pc:docMk/>
          <pc:sldMk cId="1409846178" sldId="264"/>
        </pc:sldMkLst>
        <pc:spChg chg="add mod">
          <ac:chgData name="Maxime Bergevin" userId="1006073c-ef76-43ff-b9f6-3722ee67a619" providerId="ADAL" clId="{A9E601AE-E40D-45F9-912B-EDC33F709FD6}" dt="2023-12-31T22:31:42.750" v="4746" actId="1076"/>
          <ac:spMkLst>
            <pc:docMk/>
            <pc:sldMk cId="1409846178" sldId="264"/>
            <ac:spMk id="6" creationId="{3F7CDD3D-C368-A8C7-24DE-1F7C9436C0D6}"/>
          </ac:spMkLst>
        </pc:spChg>
        <pc:spChg chg="add mod">
          <ac:chgData name="Maxime Bergevin" userId="1006073c-ef76-43ff-b9f6-3722ee67a619" providerId="ADAL" clId="{A9E601AE-E40D-45F9-912B-EDC33F709FD6}" dt="2023-12-31T22:36:32.168" v="5410" actId="14100"/>
          <ac:spMkLst>
            <pc:docMk/>
            <pc:sldMk cId="1409846178" sldId="264"/>
            <ac:spMk id="8" creationId="{F8D9622E-0EBA-A6B6-DC81-A2DA5CB4AC46}"/>
          </ac:spMkLst>
        </pc:spChg>
        <pc:spChg chg="add mod">
          <ac:chgData name="Maxime Bergevin" userId="1006073c-ef76-43ff-b9f6-3722ee67a619" providerId="ADAL" clId="{A9E601AE-E40D-45F9-912B-EDC33F709FD6}" dt="2023-12-31T22:36:35.267" v="5412" actId="14100"/>
          <ac:spMkLst>
            <pc:docMk/>
            <pc:sldMk cId="1409846178" sldId="264"/>
            <ac:spMk id="9" creationId="{2C71801F-D2A3-0F63-EB48-B341BACB4304}"/>
          </ac:spMkLst>
        </pc:spChg>
        <pc:spChg chg="add mod">
          <ac:chgData name="Maxime Bergevin" userId="1006073c-ef76-43ff-b9f6-3722ee67a619" providerId="ADAL" clId="{A9E601AE-E40D-45F9-912B-EDC33F709FD6}" dt="2024-01-01T01:16:22.993" v="5506" actId="20577"/>
          <ac:spMkLst>
            <pc:docMk/>
            <pc:sldMk cId="1409846178" sldId="264"/>
            <ac:spMk id="10" creationId="{697DC27E-43C6-5C5F-D59A-679D2F3596BD}"/>
          </ac:spMkLst>
        </pc:spChg>
        <pc:picChg chg="add mod">
          <ac:chgData name="Maxime Bergevin" userId="1006073c-ef76-43ff-b9f6-3722ee67a619" providerId="ADAL" clId="{A9E601AE-E40D-45F9-912B-EDC33F709FD6}" dt="2023-12-31T22:36:24.181" v="5407" actId="1076"/>
          <ac:picMkLst>
            <pc:docMk/>
            <pc:sldMk cId="1409846178" sldId="264"/>
            <ac:picMk id="2" creationId="{A749ED63-80E7-2636-5439-448B8597270C}"/>
          </ac:picMkLst>
        </pc:picChg>
        <pc:picChg chg="add mod">
          <ac:chgData name="Maxime Bergevin" userId="1006073c-ef76-43ff-b9f6-3722ee67a619" providerId="ADAL" clId="{A9E601AE-E40D-45F9-912B-EDC33F709FD6}" dt="2023-12-31T22:36:24.181" v="5407" actId="1076"/>
          <ac:picMkLst>
            <pc:docMk/>
            <pc:sldMk cId="1409846178" sldId="264"/>
            <ac:picMk id="3" creationId="{8E535FBB-34F0-E20E-D43E-844E33BFDC83}"/>
          </ac:picMkLst>
        </pc:picChg>
        <pc:picChg chg="add mod">
          <ac:chgData name="Maxime Bergevin" userId="1006073c-ef76-43ff-b9f6-3722ee67a619" providerId="ADAL" clId="{A9E601AE-E40D-45F9-912B-EDC33F709FD6}" dt="2023-12-31T22:36:24.181" v="5407" actId="1076"/>
          <ac:picMkLst>
            <pc:docMk/>
            <pc:sldMk cId="1409846178" sldId="264"/>
            <ac:picMk id="4" creationId="{80D20E01-199C-76A1-C375-FAB378AFBBC0}"/>
          </ac:picMkLst>
        </pc:picChg>
      </pc:sldChg>
      <pc:sldChg chg="add del">
        <pc:chgData name="Maxime Bergevin" userId="1006073c-ef76-43ff-b9f6-3722ee67a619" providerId="ADAL" clId="{A9E601AE-E40D-45F9-912B-EDC33F709FD6}" dt="2024-01-01T01:16:51.304" v="5508" actId="47"/>
        <pc:sldMkLst>
          <pc:docMk/>
          <pc:sldMk cId="1131358421" sldId="265"/>
        </pc:sldMkLst>
      </pc:sldChg>
      <pc:sldChg chg="modSp add mod">
        <pc:chgData name="Maxime Bergevin" userId="1006073c-ef76-43ff-b9f6-3722ee67a619" providerId="ADAL" clId="{A9E601AE-E40D-45F9-912B-EDC33F709FD6}" dt="2024-01-01T01:56:10.946" v="6799" actId="1076"/>
        <pc:sldMkLst>
          <pc:docMk/>
          <pc:sldMk cId="2328338134" sldId="265"/>
        </pc:sldMkLst>
        <pc:spChg chg="mod">
          <ac:chgData name="Maxime Bergevin" userId="1006073c-ef76-43ff-b9f6-3722ee67a619" providerId="ADAL" clId="{A9E601AE-E40D-45F9-912B-EDC33F709FD6}" dt="2024-01-01T01:56:08.559" v="6798" actId="1076"/>
          <ac:spMkLst>
            <pc:docMk/>
            <pc:sldMk cId="2328338134" sldId="265"/>
            <ac:spMk id="15" creationId="{2C2F6CD8-2910-283C-F497-DCF8EB83EE02}"/>
          </ac:spMkLst>
        </pc:spChg>
        <pc:spChg chg="mod">
          <ac:chgData name="Maxime Bergevin" userId="1006073c-ef76-43ff-b9f6-3722ee67a619" providerId="ADAL" clId="{A9E601AE-E40D-45F9-912B-EDC33F709FD6}" dt="2024-01-01T01:56:10.946" v="6799" actId="1076"/>
          <ac:spMkLst>
            <pc:docMk/>
            <pc:sldMk cId="2328338134" sldId="265"/>
            <ac:spMk id="20" creationId="{EF620BC2-0009-CD87-6A29-958C625E5902}"/>
          </ac:spMkLst>
        </pc:spChg>
      </pc:sldChg>
      <pc:sldChg chg="addSp delSp modSp add mod">
        <pc:chgData name="Maxime Bergevin" userId="1006073c-ef76-43ff-b9f6-3722ee67a619" providerId="ADAL" clId="{A9E601AE-E40D-45F9-912B-EDC33F709FD6}" dt="2024-01-01T02:23:33.644" v="7405" actId="207"/>
        <pc:sldMkLst>
          <pc:docMk/>
          <pc:sldMk cId="4256873973" sldId="266"/>
        </pc:sldMkLst>
        <pc:spChg chg="mod">
          <ac:chgData name="Maxime Bergevin" userId="1006073c-ef76-43ff-b9f6-3722ee67a619" providerId="ADAL" clId="{A9E601AE-E40D-45F9-912B-EDC33F709FD6}" dt="2024-01-01T02:23:33.644" v="7405" actId="207"/>
          <ac:spMkLst>
            <pc:docMk/>
            <pc:sldMk cId="4256873973" sldId="266"/>
            <ac:spMk id="23" creationId="{643F1698-6323-485E-C5DD-165CBB6F91A4}"/>
          </ac:spMkLst>
        </pc:spChg>
        <pc:picChg chg="add mod ord">
          <ac:chgData name="Maxime Bergevin" userId="1006073c-ef76-43ff-b9f6-3722ee67a619" providerId="ADAL" clId="{A9E601AE-E40D-45F9-912B-EDC33F709FD6}" dt="2024-01-01T02:22:23.588" v="7318" actId="167"/>
          <ac:picMkLst>
            <pc:docMk/>
            <pc:sldMk cId="4256873973" sldId="266"/>
            <ac:picMk id="3" creationId="{9BFC9171-0118-9B5A-4179-D2C4CA179E1F}"/>
          </ac:picMkLst>
        </pc:picChg>
        <pc:picChg chg="del">
          <ac:chgData name="Maxime Bergevin" userId="1006073c-ef76-43ff-b9f6-3722ee67a619" providerId="ADAL" clId="{A9E601AE-E40D-45F9-912B-EDC33F709FD6}" dt="2024-01-01T02:22:24.315" v="7319" actId="478"/>
          <ac:picMkLst>
            <pc:docMk/>
            <pc:sldMk cId="4256873973" sldId="266"/>
            <ac:picMk id="30" creationId="{1A43A5FC-3A8A-68B3-5969-F9F223DBDBF6}"/>
          </ac:picMkLst>
        </pc:picChg>
      </pc:sldChg>
      <pc:sldChg chg="addSp delSp modSp add mod modNotesTx">
        <pc:chgData name="Maxime Bergevin" userId="1006073c-ef76-43ff-b9f6-3722ee67a619" providerId="ADAL" clId="{A9E601AE-E40D-45F9-912B-EDC33F709FD6}" dt="2024-01-05T20:50:00.365" v="25685" actId="1076"/>
        <pc:sldMkLst>
          <pc:docMk/>
          <pc:sldMk cId="493244757" sldId="267"/>
        </pc:sldMkLst>
        <pc:spChg chg="add del mod">
          <ac:chgData name="Maxime Bergevin" userId="1006073c-ef76-43ff-b9f6-3722ee67a619" providerId="ADAL" clId="{A9E601AE-E40D-45F9-912B-EDC33F709FD6}" dt="2024-01-02T04:19:47.365" v="7423" actId="478"/>
          <ac:spMkLst>
            <pc:docMk/>
            <pc:sldMk cId="493244757" sldId="267"/>
            <ac:spMk id="3" creationId="{B17AB047-9A7D-2B66-9E46-CF3AB0982B2E}"/>
          </ac:spMkLst>
        </pc:spChg>
        <pc:spChg chg="add mod">
          <ac:chgData name="Maxime Bergevin" userId="1006073c-ef76-43ff-b9f6-3722ee67a619" providerId="ADAL" clId="{A9E601AE-E40D-45F9-912B-EDC33F709FD6}" dt="2024-01-05T20:40:26.292" v="25619" actId="20577"/>
          <ac:spMkLst>
            <pc:docMk/>
            <pc:sldMk cId="493244757" sldId="267"/>
            <ac:spMk id="4" creationId="{6C8E749F-5CD2-07C9-49B0-BAD202FD0586}"/>
          </ac:spMkLst>
        </pc:spChg>
        <pc:spChg chg="add del mod">
          <ac:chgData name="Maxime Bergevin" userId="1006073c-ef76-43ff-b9f6-3722ee67a619" providerId="ADAL" clId="{A9E601AE-E40D-45F9-912B-EDC33F709FD6}" dt="2024-01-02T04:21:14.909" v="7428" actId="478"/>
          <ac:spMkLst>
            <pc:docMk/>
            <pc:sldMk cId="493244757" sldId="267"/>
            <ac:spMk id="4" creationId="{9AF08D89-ABA7-0909-7422-ABBDA1FF476A}"/>
          </ac:spMkLst>
        </pc:spChg>
        <pc:spChg chg="add mod">
          <ac:chgData name="Maxime Bergevin" userId="1006073c-ef76-43ff-b9f6-3722ee67a619" providerId="ADAL" clId="{A9E601AE-E40D-45F9-912B-EDC33F709FD6}" dt="2024-01-05T20:40:45.276" v="25632" actId="692"/>
          <ac:spMkLst>
            <pc:docMk/>
            <pc:sldMk cId="493244757" sldId="267"/>
            <ac:spMk id="5" creationId="{5ECE4275-77DA-F540-408A-EC45E7F6DE34}"/>
          </ac:spMkLst>
        </pc:spChg>
        <pc:spChg chg="del mod">
          <ac:chgData name="Maxime Bergevin" userId="1006073c-ef76-43ff-b9f6-3722ee67a619" providerId="ADAL" clId="{A9E601AE-E40D-45F9-912B-EDC33F709FD6}" dt="2024-01-02T04:19:41.085" v="7418" actId="478"/>
          <ac:spMkLst>
            <pc:docMk/>
            <pc:sldMk cId="493244757" sldId="267"/>
            <ac:spMk id="7" creationId="{9ACD94E8-BC01-9573-6291-F07B2DF53597}"/>
          </ac:spMkLst>
        </pc:spChg>
        <pc:spChg chg="add mod">
          <ac:chgData name="Maxime Bergevin" userId="1006073c-ef76-43ff-b9f6-3722ee67a619" providerId="ADAL" clId="{A9E601AE-E40D-45F9-912B-EDC33F709FD6}" dt="2024-01-05T20:50:00.365" v="25685" actId="1076"/>
          <ac:spMkLst>
            <pc:docMk/>
            <pc:sldMk cId="493244757" sldId="267"/>
            <ac:spMk id="8" creationId="{26EB8AF5-82C7-F72F-FE08-80087512E8E6}"/>
          </ac:spMkLst>
        </pc:spChg>
        <pc:spChg chg="add del mod">
          <ac:chgData name="Maxime Bergevin" userId="1006073c-ef76-43ff-b9f6-3722ee67a619" providerId="ADAL" clId="{A9E601AE-E40D-45F9-912B-EDC33F709FD6}" dt="2024-01-02T05:05:18.251" v="11746" actId="478"/>
          <ac:spMkLst>
            <pc:docMk/>
            <pc:sldMk cId="493244757" sldId="267"/>
            <ac:spMk id="9" creationId="{81F94901-0238-AB7E-25C1-5985918DE84B}"/>
          </ac:spMkLst>
        </pc:spChg>
        <pc:spChg chg="del">
          <ac:chgData name="Maxime Bergevin" userId="1006073c-ef76-43ff-b9f6-3722ee67a619" providerId="ADAL" clId="{A9E601AE-E40D-45F9-912B-EDC33F709FD6}" dt="2024-01-02T04:31:11.465" v="8043" actId="478"/>
          <ac:spMkLst>
            <pc:docMk/>
            <pc:sldMk cId="493244757" sldId="267"/>
            <ac:spMk id="16" creationId="{9E28AEDB-2769-55C1-3D91-AECACBD2D124}"/>
          </ac:spMkLst>
        </pc:spChg>
        <pc:spChg chg="del">
          <ac:chgData name="Maxime Bergevin" userId="1006073c-ef76-43ff-b9f6-3722ee67a619" providerId="ADAL" clId="{A9E601AE-E40D-45F9-912B-EDC33F709FD6}" dt="2024-01-02T04:19:17.827" v="7412" actId="478"/>
          <ac:spMkLst>
            <pc:docMk/>
            <pc:sldMk cId="493244757" sldId="267"/>
            <ac:spMk id="23" creationId="{643F1698-6323-485E-C5DD-165CBB6F91A4}"/>
          </ac:spMkLst>
        </pc:spChg>
        <pc:spChg chg="del">
          <ac:chgData name="Maxime Bergevin" userId="1006073c-ef76-43ff-b9f6-3722ee67a619" providerId="ADAL" clId="{A9E601AE-E40D-45F9-912B-EDC33F709FD6}" dt="2024-01-02T04:19:14.957" v="7409" actId="478"/>
          <ac:spMkLst>
            <pc:docMk/>
            <pc:sldMk cId="493244757" sldId="267"/>
            <ac:spMk id="25" creationId="{ADA70DC9-8199-B809-7C3F-C3A1BA83C30E}"/>
          </ac:spMkLst>
        </pc:spChg>
        <pc:spChg chg="del">
          <ac:chgData name="Maxime Bergevin" userId="1006073c-ef76-43ff-b9f6-3722ee67a619" providerId="ADAL" clId="{A9E601AE-E40D-45F9-912B-EDC33F709FD6}" dt="2024-01-02T04:19:13.602" v="7408" actId="478"/>
          <ac:spMkLst>
            <pc:docMk/>
            <pc:sldMk cId="493244757" sldId="267"/>
            <ac:spMk id="26" creationId="{9733335E-D6DB-61BA-676F-72129BA033B4}"/>
          </ac:spMkLst>
        </pc:spChg>
        <pc:spChg chg="del">
          <ac:chgData name="Maxime Bergevin" userId="1006073c-ef76-43ff-b9f6-3722ee67a619" providerId="ADAL" clId="{A9E601AE-E40D-45F9-912B-EDC33F709FD6}" dt="2024-01-02T04:19:15.713" v="7410" actId="478"/>
          <ac:spMkLst>
            <pc:docMk/>
            <pc:sldMk cId="493244757" sldId="267"/>
            <ac:spMk id="27" creationId="{6504C11F-0ED3-F7FA-7C17-F02583DC54C3}"/>
          </ac:spMkLst>
        </pc:spChg>
        <pc:spChg chg="del">
          <ac:chgData name="Maxime Bergevin" userId="1006073c-ef76-43ff-b9f6-3722ee67a619" providerId="ADAL" clId="{A9E601AE-E40D-45F9-912B-EDC33F709FD6}" dt="2024-01-02T04:19:16.607" v="7411" actId="478"/>
          <ac:spMkLst>
            <pc:docMk/>
            <pc:sldMk cId="493244757" sldId="267"/>
            <ac:spMk id="28" creationId="{A202D666-AADE-84B9-382F-EA301A2D6AF3}"/>
          </ac:spMkLst>
        </pc:spChg>
        <pc:graphicFrameChg chg="add del mod">
          <ac:chgData name="Maxime Bergevin" userId="1006073c-ef76-43ff-b9f6-3722ee67a619" providerId="ADAL" clId="{A9E601AE-E40D-45F9-912B-EDC33F709FD6}" dt="2024-01-02T04:34:48.342" v="8318"/>
          <ac:graphicFrameMkLst>
            <pc:docMk/>
            <pc:sldMk cId="493244757" sldId="267"/>
            <ac:graphicFrameMk id="10" creationId="{6FB19C7E-6DD2-2B05-0294-74AF9F0B8E0B}"/>
          </ac:graphicFrameMkLst>
        </pc:graphicFrameChg>
        <pc:graphicFrameChg chg="add del mod modGraphic">
          <ac:chgData name="Maxime Bergevin" userId="1006073c-ef76-43ff-b9f6-3722ee67a619" providerId="ADAL" clId="{A9E601AE-E40D-45F9-912B-EDC33F709FD6}" dt="2024-01-02T04:35:05.710" v="8326" actId="478"/>
          <ac:graphicFrameMkLst>
            <pc:docMk/>
            <pc:sldMk cId="493244757" sldId="267"/>
            <ac:graphicFrameMk id="11" creationId="{3AF181AC-1AB8-0A74-F8DF-7B815A5B0D75}"/>
          </ac:graphicFrameMkLst>
        </pc:graphicFrameChg>
        <pc:graphicFrameChg chg="add del mod">
          <ac:chgData name="Maxime Bergevin" userId="1006073c-ef76-43ff-b9f6-3722ee67a619" providerId="ADAL" clId="{A9E601AE-E40D-45F9-912B-EDC33F709FD6}" dt="2024-01-02T04:35:42.811" v="8348" actId="478"/>
          <ac:graphicFrameMkLst>
            <pc:docMk/>
            <pc:sldMk cId="493244757" sldId="267"/>
            <ac:graphicFrameMk id="12" creationId="{9DB91044-E2C7-1F80-3963-832912531FDC}"/>
          </ac:graphicFrameMkLst>
        </pc:graphicFrameChg>
        <pc:graphicFrameChg chg="add del mod modGraphic">
          <ac:chgData name="Maxime Bergevin" userId="1006073c-ef76-43ff-b9f6-3722ee67a619" providerId="ADAL" clId="{A9E601AE-E40D-45F9-912B-EDC33F709FD6}" dt="2024-01-02T05:05:10.625" v="11741" actId="478"/>
          <ac:graphicFrameMkLst>
            <pc:docMk/>
            <pc:sldMk cId="493244757" sldId="267"/>
            <ac:graphicFrameMk id="13" creationId="{0F625490-F74A-C2DD-644C-E3AEF69F2EE0}"/>
          </ac:graphicFrameMkLst>
        </pc:graphicFrameChg>
        <pc:picChg chg="add mod">
          <ac:chgData name="Maxime Bergevin" userId="1006073c-ef76-43ff-b9f6-3722ee67a619" providerId="ADAL" clId="{A9E601AE-E40D-45F9-912B-EDC33F709FD6}" dt="2024-01-05T20:38:42.338" v="25471" actId="1076"/>
          <ac:picMkLst>
            <pc:docMk/>
            <pc:sldMk cId="493244757" sldId="267"/>
            <ac:picMk id="3" creationId="{D862C6BB-5621-73D5-ED86-183222A6AC67}"/>
          </ac:picMkLst>
        </pc:picChg>
        <pc:picChg chg="add del mod">
          <ac:chgData name="Maxime Bergevin" userId="1006073c-ef76-43ff-b9f6-3722ee67a619" providerId="ADAL" clId="{A9E601AE-E40D-45F9-912B-EDC33F709FD6}" dt="2024-01-05T20:38:37.925" v="25470" actId="478"/>
          <ac:picMkLst>
            <pc:docMk/>
            <pc:sldMk cId="493244757" sldId="267"/>
            <ac:picMk id="6" creationId="{BD817DE8-DD4E-4E40-E2DB-27A3542F5EB4}"/>
          </ac:picMkLst>
        </pc:picChg>
        <pc:picChg chg="del">
          <ac:chgData name="Maxime Bergevin" userId="1006073c-ef76-43ff-b9f6-3722ee67a619" providerId="ADAL" clId="{A9E601AE-E40D-45F9-912B-EDC33F709FD6}" dt="2024-01-02T04:19:12.520" v="7407" actId="478"/>
          <ac:picMkLst>
            <pc:docMk/>
            <pc:sldMk cId="493244757" sldId="267"/>
            <ac:picMk id="30" creationId="{1A43A5FC-3A8A-68B3-5969-F9F223DBDBF6}"/>
          </ac:picMkLst>
        </pc:picChg>
      </pc:sldChg>
      <pc:sldChg chg="addSp delSp modSp add mod ord modNotesTx">
        <pc:chgData name="Maxime Bergevin" userId="1006073c-ef76-43ff-b9f6-3722ee67a619" providerId="ADAL" clId="{A9E601AE-E40D-45F9-912B-EDC33F709FD6}" dt="2024-01-05T21:06:21.425" v="26783" actId="6549"/>
        <pc:sldMkLst>
          <pc:docMk/>
          <pc:sldMk cId="684407484" sldId="268"/>
        </pc:sldMkLst>
        <pc:spChg chg="add mod">
          <ac:chgData name="Maxime Bergevin" userId="1006073c-ef76-43ff-b9f6-3722ee67a619" providerId="ADAL" clId="{A9E601AE-E40D-45F9-912B-EDC33F709FD6}" dt="2024-01-03T16:47:21.857" v="22431" actId="207"/>
          <ac:spMkLst>
            <pc:docMk/>
            <pc:sldMk cId="684407484" sldId="268"/>
            <ac:spMk id="2" creationId="{70330525-9BE7-3675-606E-E6DB2B7E335D}"/>
          </ac:spMkLst>
        </pc:spChg>
        <pc:spChg chg="add del mod">
          <ac:chgData name="Maxime Bergevin" userId="1006073c-ef76-43ff-b9f6-3722ee67a619" providerId="ADAL" clId="{A9E601AE-E40D-45F9-912B-EDC33F709FD6}" dt="2024-01-05T20:51:52.671" v="25719" actId="21"/>
          <ac:spMkLst>
            <pc:docMk/>
            <pc:sldMk cId="684407484" sldId="268"/>
            <ac:spMk id="3" creationId="{7D347E61-62E7-DBC2-6973-A0C16A6291A4}"/>
          </ac:spMkLst>
        </pc:spChg>
        <pc:spChg chg="add mod">
          <ac:chgData name="Maxime Bergevin" userId="1006073c-ef76-43ff-b9f6-3722ee67a619" providerId="ADAL" clId="{A9E601AE-E40D-45F9-912B-EDC33F709FD6}" dt="2024-01-02T18:14:02.239" v="16545" actId="20577"/>
          <ac:spMkLst>
            <pc:docMk/>
            <pc:sldMk cId="684407484" sldId="268"/>
            <ac:spMk id="5" creationId="{54BD8664-5912-F63F-C558-8A29391B9233}"/>
          </ac:spMkLst>
        </pc:spChg>
        <pc:spChg chg="add mod">
          <ac:chgData name="Maxime Bergevin" userId="1006073c-ef76-43ff-b9f6-3722ee67a619" providerId="ADAL" clId="{A9E601AE-E40D-45F9-912B-EDC33F709FD6}" dt="2024-01-02T17:28:52.270" v="15145" actId="164"/>
          <ac:spMkLst>
            <pc:docMk/>
            <pc:sldMk cId="684407484" sldId="268"/>
            <ac:spMk id="6" creationId="{8EAFE31B-B271-2FC5-B242-C854C577B7A1}"/>
          </ac:spMkLst>
        </pc:spChg>
        <pc:spChg chg="del">
          <ac:chgData name="Maxime Bergevin" userId="1006073c-ef76-43ff-b9f6-3722ee67a619" providerId="ADAL" clId="{A9E601AE-E40D-45F9-912B-EDC33F709FD6}" dt="2024-01-02T17:00:42.057" v="11940" actId="478"/>
          <ac:spMkLst>
            <pc:docMk/>
            <pc:sldMk cId="684407484" sldId="268"/>
            <ac:spMk id="7" creationId="{9ACD94E8-BC01-9573-6291-F07B2DF53597}"/>
          </ac:spMkLst>
        </pc:spChg>
        <pc:spChg chg="add del mod">
          <ac:chgData name="Maxime Bergevin" userId="1006073c-ef76-43ff-b9f6-3722ee67a619" providerId="ADAL" clId="{A9E601AE-E40D-45F9-912B-EDC33F709FD6}" dt="2024-01-02T18:11:44.416" v="16517" actId="478"/>
          <ac:spMkLst>
            <pc:docMk/>
            <pc:sldMk cId="684407484" sldId="268"/>
            <ac:spMk id="9" creationId="{D2C2335C-C68B-E5A7-5906-6AC1FC94B0F8}"/>
          </ac:spMkLst>
        </pc:spChg>
        <pc:spChg chg="mod">
          <ac:chgData name="Maxime Bergevin" userId="1006073c-ef76-43ff-b9f6-3722ee67a619" providerId="ADAL" clId="{A9E601AE-E40D-45F9-912B-EDC33F709FD6}" dt="2024-01-02T17:28:40.962" v="15140" actId="14100"/>
          <ac:spMkLst>
            <pc:docMk/>
            <pc:sldMk cId="684407484" sldId="268"/>
            <ac:spMk id="16" creationId="{9E28AEDB-2769-55C1-3D91-AECACBD2D124}"/>
          </ac:spMkLst>
        </pc:spChg>
        <pc:spChg chg="del">
          <ac:chgData name="Maxime Bergevin" userId="1006073c-ef76-43ff-b9f6-3722ee67a619" providerId="ADAL" clId="{A9E601AE-E40D-45F9-912B-EDC33F709FD6}" dt="2024-01-02T17:01:06.040" v="11946" actId="478"/>
          <ac:spMkLst>
            <pc:docMk/>
            <pc:sldMk cId="684407484" sldId="268"/>
            <ac:spMk id="23" creationId="{643F1698-6323-485E-C5DD-165CBB6F91A4}"/>
          </ac:spMkLst>
        </pc:spChg>
        <pc:spChg chg="del">
          <ac:chgData name="Maxime Bergevin" userId="1006073c-ef76-43ff-b9f6-3722ee67a619" providerId="ADAL" clId="{A9E601AE-E40D-45F9-912B-EDC33F709FD6}" dt="2024-01-02T17:01:04.900" v="11945" actId="478"/>
          <ac:spMkLst>
            <pc:docMk/>
            <pc:sldMk cId="684407484" sldId="268"/>
            <ac:spMk id="25" creationId="{ADA70DC9-8199-B809-7C3F-C3A1BA83C30E}"/>
          </ac:spMkLst>
        </pc:spChg>
        <pc:spChg chg="mod">
          <ac:chgData name="Maxime Bergevin" userId="1006073c-ef76-43ff-b9f6-3722ee67a619" providerId="ADAL" clId="{A9E601AE-E40D-45F9-912B-EDC33F709FD6}" dt="2024-01-05T21:06:21.425" v="26783" actId="6549"/>
          <ac:spMkLst>
            <pc:docMk/>
            <pc:sldMk cId="684407484" sldId="268"/>
            <ac:spMk id="26" creationId="{9733335E-D6DB-61BA-676F-72129BA033B4}"/>
          </ac:spMkLst>
        </pc:spChg>
        <pc:spChg chg="del mod">
          <ac:chgData name="Maxime Bergevin" userId="1006073c-ef76-43ff-b9f6-3722ee67a619" providerId="ADAL" clId="{A9E601AE-E40D-45F9-912B-EDC33F709FD6}" dt="2024-01-02T17:01:08.604" v="11947" actId="478"/>
          <ac:spMkLst>
            <pc:docMk/>
            <pc:sldMk cId="684407484" sldId="268"/>
            <ac:spMk id="27" creationId="{6504C11F-0ED3-F7FA-7C17-F02583DC54C3}"/>
          </ac:spMkLst>
        </pc:spChg>
        <pc:spChg chg="del mod">
          <ac:chgData name="Maxime Bergevin" userId="1006073c-ef76-43ff-b9f6-3722ee67a619" providerId="ADAL" clId="{A9E601AE-E40D-45F9-912B-EDC33F709FD6}" dt="2024-01-02T17:01:09.288" v="11948" actId="478"/>
          <ac:spMkLst>
            <pc:docMk/>
            <pc:sldMk cId="684407484" sldId="268"/>
            <ac:spMk id="28" creationId="{A202D666-AADE-84B9-382F-EA301A2D6AF3}"/>
          </ac:spMkLst>
        </pc:spChg>
        <pc:grpChg chg="add mod">
          <ac:chgData name="Maxime Bergevin" userId="1006073c-ef76-43ff-b9f6-3722ee67a619" providerId="ADAL" clId="{A9E601AE-E40D-45F9-912B-EDC33F709FD6}" dt="2024-01-02T17:31:13.099" v="15380" actId="1076"/>
          <ac:grpSpMkLst>
            <pc:docMk/>
            <pc:sldMk cId="684407484" sldId="268"/>
            <ac:grpSpMk id="8" creationId="{FB1FFABC-02BE-1C35-D4FA-877E840E924D}"/>
          </ac:grpSpMkLst>
        </pc:grpChg>
        <pc:picChg chg="add del mod">
          <ac:chgData name="Maxime Bergevin" userId="1006073c-ef76-43ff-b9f6-3722ee67a619" providerId="ADAL" clId="{A9E601AE-E40D-45F9-912B-EDC33F709FD6}" dt="2024-01-02T17:02:32.037" v="11984" actId="478"/>
          <ac:picMkLst>
            <pc:docMk/>
            <pc:sldMk cId="684407484" sldId="268"/>
            <ac:picMk id="4" creationId="{5BF1AA2C-09F2-46DC-778A-D929E9F364BF}"/>
          </ac:picMkLst>
        </pc:picChg>
        <pc:picChg chg="del">
          <ac:chgData name="Maxime Bergevin" userId="1006073c-ef76-43ff-b9f6-3722ee67a619" providerId="ADAL" clId="{A9E601AE-E40D-45F9-912B-EDC33F709FD6}" dt="2024-01-02T17:01:03.545" v="11944" actId="478"/>
          <ac:picMkLst>
            <pc:docMk/>
            <pc:sldMk cId="684407484" sldId="268"/>
            <ac:picMk id="30" creationId="{1A43A5FC-3A8A-68B3-5969-F9F223DBDBF6}"/>
          </ac:picMkLst>
        </pc:picChg>
      </pc:sldChg>
      <pc:sldChg chg="addSp delSp modSp add mod ord modNotesTx">
        <pc:chgData name="Maxime Bergevin" userId="1006073c-ef76-43ff-b9f6-3722ee67a619" providerId="ADAL" clId="{A9E601AE-E40D-45F9-912B-EDC33F709FD6}" dt="2024-01-05T20:32:26.659" v="25464" actId="2161"/>
        <pc:sldMkLst>
          <pc:docMk/>
          <pc:sldMk cId="3254917673" sldId="269"/>
        </pc:sldMkLst>
        <pc:spChg chg="add mod">
          <ac:chgData name="Maxime Bergevin" userId="1006073c-ef76-43ff-b9f6-3722ee67a619" providerId="ADAL" clId="{A9E601AE-E40D-45F9-912B-EDC33F709FD6}" dt="2024-01-02T18:10:43.754" v="16484" actId="1036"/>
          <ac:spMkLst>
            <pc:docMk/>
            <pc:sldMk cId="3254917673" sldId="269"/>
            <ac:spMk id="2" creationId="{ECE13D97-90B1-5018-6E22-4CFA2B74FF74}"/>
          </ac:spMkLst>
        </pc:spChg>
        <pc:spChg chg="add del mod">
          <ac:chgData name="Maxime Bergevin" userId="1006073c-ef76-43ff-b9f6-3722ee67a619" providerId="ADAL" clId="{A9E601AE-E40D-45F9-912B-EDC33F709FD6}" dt="2024-01-02T17:09:23.279" v="12354" actId="14100"/>
          <ac:spMkLst>
            <pc:docMk/>
            <pc:sldMk cId="3254917673" sldId="269"/>
            <ac:spMk id="3" creationId="{0624F424-6B78-BEBF-553E-4BB3FC6DBC8D}"/>
          </ac:spMkLst>
        </pc:spChg>
        <pc:spChg chg="add mod">
          <ac:chgData name="Maxime Bergevin" userId="1006073c-ef76-43ff-b9f6-3722ee67a619" providerId="ADAL" clId="{A9E601AE-E40D-45F9-912B-EDC33F709FD6}" dt="2024-01-02T17:08:28.184" v="12273" actId="1076"/>
          <ac:spMkLst>
            <pc:docMk/>
            <pc:sldMk cId="3254917673" sldId="269"/>
            <ac:spMk id="5" creationId="{FC77F356-B190-3297-8B8A-8F002E893853}"/>
          </ac:spMkLst>
        </pc:spChg>
        <pc:spChg chg="del">
          <ac:chgData name="Maxime Bergevin" userId="1006073c-ef76-43ff-b9f6-3722ee67a619" providerId="ADAL" clId="{A9E601AE-E40D-45F9-912B-EDC33F709FD6}" dt="2024-01-02T04:35:58.586" v="8354" actId="478"/>
          <ac:spMkLst>
            <pc:docMk/>
            <pc:sldMk cId="3254917673" sldId="269"/>
            <ac:spMk id="8" creationId="{26EB8AF5-82C7-F72F-FE08-80087512E8E6}"/>
          </ac:spMkLst>
        </pc:spChg>
        <pc:spChg chg="mod">
          <ac:chgData name="Maxime Bergevin" userId="1006073c-ef76-43ff-b9f6-3722ee67a619" providerId="ADAL" clId="{A9E601AE-E40D-45F9-912B-EDC33F709FD6}" dt="2024-01-02T17:08:30.411" v="12274" actId="14100"/>
          <ac:spMkLst>
            <pc:docMk/>
            <pc:sldMk cId="3254917673" sldId="269"/>
            <ac:spMk id="9" creationId="{81F94901-0238-AB7E-25C1-5985918DE84B}"/>
          </ac:spMkLst>
        </pc:spChg>
        <pc:graphicFrameChg chg="mod modGraphic">
          <ac:chgData name="Maxime Bergevin" userId="1006073c-ef76-43ff-b9f6-3722ee67a619" providerId="ADAL" clId="{A9E601AE-E40D-45F9-912B-EDC33F709FD6}" dt="2024-01-05T20:32:26.659" v="25464" actId="2161"/>
          <ac:graphicFrameMkLst>
            <pc:docMk/>
            <pc:sldMk cId="3254917673" sldId="269"/>
            <ac:graphicFrameMk id="13" creationId="{0F625490-F74A-C2DD-644C-E3AEF69F2EE0}"/>
          </ac:graphicFrameMkLst>
        </pc:graphicFrameChg>
        <pc:picChg chg="del">
          <ac:chgData name="Maxime Bergevin" userId="1006073c-ef76-43ff-b9f6-3722ee67a619" providerId="ADAL" clId="{A9E601AE-E40D-45F9-912B-EDC33F709FD6}" dt="2024-01-02T04:35:55.288" v="8352" actId="478"/>
          <ac:picMkLst>
            <pc:docMk/>
            <pc:sldMk cId="3254917673" sldId="269"/>
            <ac:picMk id="6" creationId="{BD817DE8-DD4E-4E40-E2DB-27A3542F5EB4}"/>
          </ac:picMkLst>
        </pc:picChg>
      </pc:sldChg>
      <pc:sldChg chg="addSp delSp modSp add mod ord modNotesTx">
        <pc:chgData name="Maxime Bergevin" userId="1006073c-ef76-43ff-b9f6-3722ee67a619" providerId="ADAL" clId="{A9E601AE-E40D-45F9-912B-EDC33F709FD6}" dt="2024-01-05T21:02:08.307" v="26753" actId="1076"/>
        <pc:sldMkLst>
          <pc:docMk/>
          <pc:sldMk cId="2207908153" sldId="270"/>
        </pc:sldMkLst>
        <pc:spChg chg="mod">
          <ac:chgData name="Maxime Bergevin" userId="1006073c-ef76-43ff-b9f6-3722ee67a619" providerId="ADAL" clId="{A9E601AE-E40D-45F9-912B-EDC33F709FD6}" dt="2024-01-05T21:02:08.307" v="26753" actId="1076"/>
          <ac:spMkLst>
            <pc:docMk/>
            <pc:sldMk cId="2207908153" sldId="270"/>
            <ac:spMk id="26" creationId="{9733335E-D6DB-61BA-676F-72129BA033B4}"/>
          </ac:spMkLst>
        </pc:spChg>
        <pc:spChg chg="del mod">
          <ac:chgData name="Maxime Bergevin" userId="1006073c-ef76-43ff-b9f6-3722ee67a619" providerId="ADAL" clId="{A9E601AE-E40D-45F9-912B-EDC33F709FD6}" dt="2024-01-05T21:02:04.980" v="26752" actId="478"/>
          <ac:spMkLst>
            <pc:docMk/>
            <pc:sldMk cId="2207908153" sldId="270"/>
            <ac:spMk id="27" creationId="{6504C11F-0ED3-F7FA-7C17-F02583DC54C3}"/>
          </ac:spMkLst>
        </pc:spChg>
        <pc:spChg chg="del mod">
          <ac:chgData name="Maxime Bergevin" userId="1006073c-ef76-43ff-b9f6-3722ee67a619" providerId="ADAL" clId="{A9E601AE-E40D-45F9-912B-EDC33F709FD6}" dt="2024-01-05T20:59:44.375" v="26573"/>
          <ac:spMkLst>
            <pc:docMk/>
            <pc:sldMk cId="2207908153" sldId="270"/>
            <ac:spMk id="28" creationId="{A202D666-AADE-84B9-382F-EA301A2D6AF3}"/>
          </ac:spMkLst>
        </pc:spChg>
        <pc:picChg chg="add del mod">
          <ac:chgData name="Maxime Bergevin" userId="1006073c-ef76-43ff-b9f6-3722ee67a619" providerId="ADAL" clId="{A9E601AE-E40D-45F9-912B-EDC33F709FD6}" dt="2024-01-05T20:46:49.136" v="25645" actId="478"/>
          <ac:picMkLst>
            <pc:docMk/>
            <pc:sldMk cId="2207908153" sldId="270"/>
            <ac:picMk id="2" creationId="{CDF9A03E-DF41-4E62-5DDF-1965506913AD}"/>
          </ac:picMkLst>
        </pc:picChg>
        <pc:picChg chg="add mod ord">
          <ac:chgData name="Maxime Bergevin" userId="1006073c-ef76-43ff-b9f6-3722ee67a619" providerId="ADAL" clId="{A9E601AE-E40D-45F9-912B-EDC33F709FD6}" dt="2024-01-05T20:46:48.283" v="25644" actId="167"/>
          <ac:picMkLst>
            <pc:docMk/>
            <pc:sldMk cId="2207908153" sldId="270"/>
            <ac:picMk id="4" creationId="{6EF90CDC-3F1E-54EB-E3EA-81B6EA7C22FE}"/>
          </ac:picMkLst>
        </pc:picChg>
        <pc:picChg chg="del">
          <ac:chgData name="Maxime Bergevin" userId="1006073c-ef76-43ff-b9f6-3722ee67a619" providerId="ADAL" clId="{A9E601AE-E40D-45F9-912B-EDC33F709FD6}" dt="2024-01-05T20:46:29.737" v="25634" actId="478"/>
          <ac:picMkLst>
            <pc:docMk/>
            <pc:sldMk cId="2207908153" sldId="270"/>
            <ac:picMk id="30" creationId="{1A43A5FC-3A8A-68B3-5969-F9F223DBDBF6}"/>
          </ac:picMkLst>
        </pc:picChg>
      </pc:sldChg>
      <pc:sldChg chg="delSp modSp add mod">
        <pc:chgData name="Maxime Bergevin" userId="1006073c-ef76-43ff-b9f6-3722ee67a619" providerId="ADAL" clId="{A9E601AE-E40D-45F9-912B-EDC33F709FD6}" dt="2024-01-05T21:09:35.539" v="27022" actId="1076"/>
        <pc:sldMkLst>
          <pc:docMk/>
          <pc:sldMk cId="4030269616" sldId="271"/>
        </pc:sldMkLst>
        <pc:spChg chg="mod">
          <ac:chgData name="Maxime Bergevin" userId="1006073c-ef76-43ff-b9f6-3722ee67a619" providerId="ADAL" clId="{A9E601AE-E40D-45F9-912B-EDC33F709FD6}" dt="2024-01-05T21:09:25.418" v="27019" actId="1076"/>
          <ac:spMkLst>
            <pc:docMk/>
            <pc:sldMk cId="4030269616" sldId="271"/>
            <ac:spMk id="2" creationId="{70330525-9BE7-3675-606E-E6DB2B7E335D}"/>
          </ac:spMkLst>
        </pc:spChg>
        <pc:spChg chg="mod">
          <ac:chgData name="Maxime Bergevin" userId="1006073c-ef76-43ff-b9f6-3722ee67a619" providerId="ADAL" clId="{A9E601AE-E40D-45F9-912B-EDC33F709FD6}" dt="2024-01-05T21:09:30.942" v="27021" actId="1076"/>
          <ac:spMkLst>
            <pc:docMk/>
            <pc:sldMk cId="4030269616" sldId="271"/>
            <ac:spMk id="7" creationId="{A00CB1AC-17EA-83A6-3E25-2120C68F4EE1}"/>
          </ac:spMkLst>
        </pc:spChg>
        <pc:spChg chg="mod">
          <ac:chgData name="Maxime Bergevin" userId="1006073c-ef76-43ff-b9f6-3722ee67a619" providerId="ADAL" clId="{A9E601AE-E40D-45F9-912B-EDC33F709FD6}" dt="2024-01-05T21:09:35.539" v="27022" actId="1076"/>
          <ac:spMkLst>
            <pc:docMk/>
            <pc:sldMk cId="4030269616" sldId="271"/>
            <ac:spMk id="8" creationId="{5231225B-8944-1B0C-C64B-918B3078FA2D}"/>
          </ac:spMkLst>
        </pc:spChg>
        <pc:spChg chg="mod">
          <ac:chgData name="Maxime Bergevin" userId="1006073c-ef76-43ff-b9f6-3722ee67a619" providerId="ADAL" clId="{A9E601AE-E40D-45F9-912B-EDC33F709FD6}" dt="2024-01-05T21:07:27.827" v="26793" actId="20577"/>
          <ac:spMkLst>
            <pc:docMk/>
            <pc:sldMk cId="4030269616" sldId="271"/>
            <ac:spMk id="26" creationId="{9733335E-D6DB-61BA-676F-72129BA033B4}"/>
          </ac:spMkLst>
        </pc:spChg>
        <pc:grpChg chg="mod">
          <ac:chgData name="Maxime Bergevin" userId="1006073c-ef76-43ff-b9f6-3722ee67a619" providerId="ADAL" clId="{A9E601AE-E40D-45F9-912B-EDC33F709FD6}" dt="2024-01-05T21:08:38.549" v="26841" actId="1076"/>
          <ac:grpSpMkLst>
            <pc:docMk/>
            <pc:sldMk cId="4030269616" sldId="271"/>
            <ac:grpSpMk id="6" creationId="{7691654D-E722-5BB3-7347-F784E90DBFB8}"/>
          </ac:grpSpMkLst>
        </pc:grpChg>
        <pc:grpChg chg="del">
          <ac:chgData name="Maxime Bergevin" userId="1006073c-ef76-43ff-b9f6-3722ee67a619" providerId="ADAL" clId="{A9E601AE-E40D-45F9-912B-EDC33F709FD6}" dt="2024-01-02T18:14:21.689" v="16548" actId="478"/>
          <ac:grpSpMkLst>
            <pc:docMk/>
            <pc:sldMk cId="4030269616" sldId="271"/>
            <ac:grpSpMk id="8" creationId="{FB1FFABC-02BE-1C35-D4FA-877E840E924D}"/>
          </ac:grpSpMkLst>
        </pc:grpChg>
      </pc:sldChg>
      <pc:sldChg chg="modSp mod">
        <pc:chgData name="Maxime Bergevin" userId="1006073c-ef76-43ff-b9f6-3722ee67a619" providerId="ADAL" clId="{A9E601AE-E40D-45F9-912B-EDC33F709FD6}" dt="2024-01-05T21:06:17.206" v="26781" actId="6549"/>
        <pc:sldMkLst>
          <pc:docMk/>
          <pc:sldMk cId="3104847817" sldId="272"/>
        </pc:sldMkLst>
        <pc:spChg chg="mod">
          <ac:chgData name="Maxime Bergevin" userId="1006073c-ef76-43ff-b9f6-3722ee67a619" providerId="ADAL" clId="{A9E601AE-E40D-45F9-912B-EDC33F709FD6}" dt="2024-01-05T21:06:17.206" v="26781" actId="6549"/>
          <ac:spMkLst>
            <pc:docMk/>
            <pc:sldMk cId="3104847817" sldId="272"/>
            <ac:spMk id="23" creationId="{F56C9312-C9F9-1207-BBB4-5CEEDE5E55BA}"/>
          </ac:spMkLst>
        </pc:spChg>
        <pc:spChg chg="mod">
          <ac:chgData name="Maxime Bergevin" userId="1006073c-ef76-43ff-b9f6-3722ee67a619" providerId="ADAL" clId="{A9E601AE-E40D-45F9-912B-EDC33F709FD6}" dt="2024-01-03T17:14:59.468" v="24596" actId="6549"/>
          <ac:spMkLst>
            <pc:docMk/>
            <pc:sldMk cId="3104847817" sldId="272"/>
            <ac:spMk id="26" creationId="{9733335E-D6DB-61BA-676F-72129BA033B4}"/>
          </ac:spMkLst>
        </pc:spChg>
      </pc:sldChg>
      <pc:sldChg chg="addSp delSp modSp mod ord modNotesTx">
        <pc:chgData name="Maxime Bergevin" userId="1006073c-ef76-43ff-b9f6-3722ee67a619" providerId="ADAL" clId="{A9E601AE-E40D-45F9-912B-EDC33F709FD6}" dt="2024-01-06T01:12:39.372" v="29035" actId="20577"/>
        <pc:sldMkLst>
          <pc:docMk/>
          <pc:sldMk cId="1194356004" sldId="273"/>
        </pc:sldMkLst>
        <pc:spChg chg="mod">
          <ac:chgData name="Maxime Bergevin" userId="1006073c-ef76-43ff-b9f6-3722ee67a619" providerId="ADAL" clId="{A9E601AE-E40D-45F9-912B-EDC33F709FD6}" dt="2024-01-03T05:01:09.565" v="19325" actId="12788"/>
          <ac:spMkLst>
            <pc:docMk/>
            <pc:sldMk cId="1194356004" sldId="273"/>
            <ac:spMk id="2" creationId="{DE576AE5-4726-60A4-9E53-9C4D3C878228}"/>
          </ac:spMkLst>
        </pc:spChg>
        <pc:spChg chg="mod">
          <ac:chgData name="Maxime Bergevin" userId="1006073c-ef76-43ff-b9f6-3722ee67a619" providerId="ADAL" clId="{A9E601AE-E40D-45F9-912B-EDC33F709FD6}" dt="2024-01-03T04:31:43.602" v="16873" actId="113"/>
          <ac:spMkLst>
            <pc:docMk/>
            <pc:sldMk cId="1194356004" sldId="273"/>
            <ac:spMk id="3" creationId="{1D3549D0-717C-96F4-E640-818BC388BCBE}"/>
          </ac:spMkLst>
        </pc:spChg>
        <pc:spChg chg="mod">
          <ac:chgData name="Maxime Bergevin" userId="1006073c-ef76-43ff-b9f6-3722ee67a619" providerId="ADAL" clId="{A9E601AE-E40D-45F9-912B-EDC33F709FD6}" dt="2024-01-03T05:01:23.050" v="19329" actId="1076"/>
          <ac:spMkLst>
            <pc:docMk/>
            <pc:sldMk cId="1194356004" sldId="273"/>
            <ac:spMk id="4" creationId="{73CF5470-F67D-63B3-59A9-660543D30F3B}"/>
          </ac:spMkLst>
        </pc:spChg>
        <pc:spChg chg="mod">
          <ac:chgData name="Maxime Bergevin" userId="1006073c-ef76-43ff-b9f6-3722ee67a619" providerId="ADAL" clId="{A9E601AE-E40D-45F9-912B-EDC33F709FD6}" dt="2024-01-03T05:01:25.969" v="19330" actId="1076"/>
          <ac:spMkLst>
            <pc:docMk/>
            <pc:sldMk cId="1194356004" sldId="273"/>
            <ac:spMk id="5" creationId="{59762E71-A62A-709E-BD8B-CC7526F5332B}"/>
          </ac:spMkLst>
        </pc:spChg>
        <pc:spChg chg="mod">
          <ac:chgData name="Maxime Bergevin" userId="1006073c-ef76-43ff-b9f6-3722ee67a619" providerId="ADAL" clId="{A9E601AE-E40D-45F9-912B-EDC33F709FD6}" dt="2024-01-03T04:59:35.705" v="19297" actId="1076"/>
          <ac:spMkLst>
            <pc:docMk/>
            <pc:sldMk cId="1194356004" sldId="273"/>
            <ac:spMk id="6" creationId="{2CAF7348-B80E-2A8D-7D2E-5A550C4650F5}"/>
          </ac:spMkLst>
        </pc:spChg>
        <pc:spChg chg="add mod">
          <ac:chgData name="Maxime Bergevin" userId="1006073c-ef76-43ff-b9f6-3722ee67a619" providerId="ADAL" clId="{A9E601AE-E40D-45F9-912B-EDC33F709FD6}" dt="2024-01-03T04:31:34.086" v="16865" actId="571"/>
          <ac:spMkLst>
            <pc:docMk/>
            <pc:sldMk cId="1194356004" sldId="273"/>
            <ac:spMk id="8" creationId="{0D9F6E6F-893A-FC8C-C095-9371E96E7C69}"/>
          </ac:spMkLst>
        </pc:spChg>
        <pc:spChg chg="add mod">
          <ac:chgData name="Maxime Bergevin" userId="1006073c-ef76-43ff-b9f6-3722ee67a619" providerId="ADAL" clId="{A9E601AE-E40D-45F9-912B-EDC33F709FD6}" dt="2024-01-05T20:23:10.377" v="25347" actId="1036"/>
          <ac:spMkLst>
            <pc:docMk/>
            <pc:sldMk cId="1194356004" sldId="273"/>
            <ac:spMk id="10" creationId="{3C40A6A4-0C77-A0B4-5F33-C3B6C0DC01B8}"/>
          </ac:spMkLst>
        </pc:spChg>
        <pc:spChg chg="mod">
          <ac:chgData name="Maxime Bergevin" userId="1006073c-ef76-43ff-b9f6-3722ee67a619" providerId="ADAL" clId="{A9E601AE-E40D-45F9-912B-EDC33F709FD6}" dt="2024-01-06T01:12:39.372" v="29035" actId="20577"/>
          <ac:spMkLst>
            <pc:docMk/>
            <pc:sldMk cId="1194356004" sldId="273"/>
            <ac:spMk id="11" creationId="{73E5A0B9-C562-9623-1694-D3E97E680494}"/>
          </ac:spMkLst>
        </pc:spChg>
        <pc:spChg chg="add mod">
          <ac:chgData name="Maxime Bergevin" userId="1006073c-ef76-43ff-b9f6-3722ee67a619" providerId="ADAL" clId="{A9E601AE-E40D-45F9-912B-EDC33F709FD6}" dt="2024-01-03T05:01:12.695" v="19326" actId="1076"/>
          <ac:spMkLst>
            <pc:docMk/>
            <pc:sldMk cId="1194356004" sldId="273"/>
            <ac:spMk id="12" creationId="{EC10DAE6-D80D-571F-113F-72E3433D482A}"/>
          </ac:spMkLst>
        </pc:spChg>
        <pc:spChg chg="del">
          <ac:chgData name="Maxime Bergevin" userId="1006073c-ef76-43ff-b9f6-3722ee67a619" providerId="ADAL" clId="{A9E601AE-E40D-45F9-912B-EDC33F709FD6}" dt="2024-01-03T04:52:59.617" v="18856" actId="478"/>
          <ac:spMkLst>
            <pc:docMk/>
            <pc:sldMk cId="1194356004" sldId="273"/>
            <ac:spMk id="13" creationId="{5B65ACBB-CAAB-202A-1600-E111096D5458}"/>
          </ac:spMkLst>
        </pc:spChg>
        <pc:spChg chg="del">
          <ac:chgData name="Maxime Bergevin" userId="1006073c-ef76-43ff-b9f6-3722ee67a619" providerId="ADAL" clId="{A9E601AE-E40D-45F9-912B-EDC33F709FD6}" dt="2024-01-03T04:59:33.296" v="19296" actId="478"/>
          <ac:spMkLst>
            <pc:docMk/>
            <pc:sldMk cId="1194356004" sldId="273"/>
            <ac:spMk id="17" creationId="{12BC86DA-6CFA-EF3A-507E-5DE2E1D52E71}"/>
          </ac:spMkLst>
        </pc:spChg>
        <pc:spChg chg="add mod">
          <ac:chgData name="Maxime Bergevin" userId="1006073c-ef76-43ff-b9f6-3722ee67a619" providerId="ADAL" clId="{A9E601AE-E40D-45F9-912B-EDC33F709FD6}" dt="2024-01-03T05:30:55.517" v="20231" actId="1076"/>
          <ac:spMkLst>
            <pc:docMk/>
            <pc:sldMk cId="1194356004" sldId="273"/>
            <ac:spMk id="23" creationId="{52CC3958-D8B2-A9D0-8AF7-79F3665080CF}"/>
          </ac:spMkLst>
        </pc:spChg>
        <pc:grpChg chg="mod">
          <ac:chgData name="Maxime Bergevin" userId="1006073c-ef76-43ff-b9f6-3722ee67a619" providerId="ADAL" clId="{A9E601AE-E40D-45F9-912B-EDC33F709FD6}" dt="2024-01-03T04:49:33.967" v="18514" actId="1076"/>
          <ac:grpSpMkLst>
            <pc:docMk/>
            <pc:sldMk cId="1194356004" sldId="273"/>
            <ac:grpSpMk id="7" creationId="{6803AA6D-3107-F90C-2FDD-3AD92BC2B60D}"/>
          </ac:grpSpMkLst>
        </pc:grpChg>
        <pc:cxnChg chg="del mod">
          <ac:chgData name="Maxime Bergevin" userId="1006073c-ef76-43ff-b9f6-3722ee67a619" providerId="ADAL" clId="{A9E601AE-E40D-45F9-912B-EDC33F709FD6}" dt="2024-01-03T04:59:37.232" v="19298" actId="478"/>
          <ac:cxnSpMkLst>
            <pc:docMk/>
            <pc:sldMk cId="1194356004" sldId="273"/>
            <ac:cxnSpMk id="9" creationId="{F7E8A19A-924A-F075-C895-E661FEB53AF9}"/>
          </ac:cxnSpMkLst>
        </pc:cxnChg>
        <pc:cxnChg chg="add del mod">
          <ac:chgData name="Maxime Bergevin" userId="1006073c-ef76-43ff-b9f6-3722ee67a619" providerId="ADAL" clId="{A9E601AE-E40D-45F9-912B-EDC33F709FD6}" dt="2024-01-03T04:59:44.262" v="19301" actId="478"/>
          <ac:cxnSpMkLst>
            <pc:docMk/>
            <pc:sldMk cId="1194356004" sldId="273"/>
            <ac:cxnSpMk id="15" creationId="{9A68CAEB-C7FC-6EBD-2358-3965D0E683E4}"/>
          </ac:cxnSpMkLst>
        </pc:cxnChg>
        <pc:cxnChg chg="add mod">
          <ac:chgData name="Maxime Bergevin" userId="1006073c-ef76-43ff-b9f6-3722ee67a619" providerId="ADAL" clId="{A9E601AE-E40D-45F9-912B-EDC33F709FD6}" dt="2024-01-03T05:01:09.565" v="19325" actId="12788"/>
          <ac:cxnSpMkLst>
            <pc:docMk/>
            <pc:sldMk cId="1194356004" sldId="273"/>
            <ac:cxnSpMk id="20" creationId="{4AE713B7-E220-C410-1EFC-5134043398D7}"/>
          </ac:cxnSpMkLst>
        </pc:cxnChg>
      </pc:sldChg>
      <pc:sldChg chg="addSp delSp modSp add mod ord">
        <pc:chgData name="Maxime Bergevin" userId="1006073c-ef76-43ff-b9f6-3722ee67a619" providerId="ADAL" clId="{A9E601AE-E40D-45F9-912B-EDC33F709FD6}" dt="2024-01-03T06:06:30.888" v="20971" actId="20577"/>
        <pc:sldMkLst>
          <pc:docMk/>
          <pc:sldMk cId="407918111" sldId="274"/>
        </pc:sldMkLst>
        <pc:spChg chg="mod topLvl">
          <ac:chgData name="Maxime Bergevin" userId="1006073c-ef76-43ff-b9f6-3722ee67a619" providerId="ADAL" clId="{A9E601AE-E40D-45F9-912B-EDC33F709FD6}" dt="2024-01-03T05:34:24.149" v="20421"/>
          <ac:spMkLst>
            <pc:docMk/>
            <pc:sldMk cId="407918111" sldId="274"/>
            <ac:spMk id="2" creationId="{DE576AE5-4726-60A4-9E53-9C4D3C878228}"/>
          </ac:spMkLst>
        </pc:spChg>
        <pc:spChg chg="mod">
          <ac:chgData name="Maxime Bergevin" userId="1006073c-ef76-43ff-b9f6-3722ee67a619" providerId="ADAL" clId="{A9E601AE-E40D-45F9-912B-EDC33F709FD6}" dt="2024-01-03T05:02:56.301" v="19413" actId="20577"/>
          <ac:spMkLst>
            <pc:docMk/>
            <pc:sldMk cId="407918111" sldId="274"/>
            <ac:spMk id="3" creationId="{1D3549D0-717C-96F4-E640-818BC388BCBE}"/>
          </ac:spMkLst>
        </pc:spChg>
        <pc:spChg chg="mod topLvl">
          <ac:chgData name="Maxime Bergevin" userId="1006073c-ef76-43ff-b9f6-3722ee67a619" providerId="ADAL" clId="{A9E601AE-E40D-45F9-912B-EDC33F709FD6}" dt="2024-01-03T05:34:01.484" v="20417"/>
          <ac:spMkLst>
            <pc:docMk/>
            <pc:sldMk cId="407918111" sldId="274"/>
            <ac:spMk id="4" creationId="{73CF5470-F67D-63B3-59A9-660543D30F3B}"/>
          </ac:spMkLst>
        </pc:spChg>
        <pc:spChg chg="del mod topLvl">
          <ac:chgData name="Maxime Bergevin" userId="1006073c-ef76-43ff-b9f6-3722ee67a619" providerId="ADAL" clId="{A9E601AE-E40D-45F9-912B-EDC33F709FD6}" dt="2024-01-03T05:01:44.052" v="19334" actId="478"/>
          <ac:spMkLst>
            <pc:docMk/>
            <pc:sldMk cId="407918111" sldId="274"/>
            <ac:spMk id="5" creationId="{59762E71-A62A-709E-BD8B-CC7526F5332B}"/>
          </ac:spMkLst>
        </pc:spChg>
        <pc:spChg chg="mod">
          <ac:chgData name="Maxime Bergevin" userId="1006073c-ef76-43ff-b9f6-3722ee67a619" providerId="ADAL" clId="{A9E601AE-E40D-45F9-912B-EDC33F709FD6}" dt="2024-01-03T05:00:36.690" v="19314" actId="1076"/>
          <ac:spMkLst>
            <pc:docMk/>
            <pc:sldMk cId="407918111" sldId="274"/>
            <ac:spMk id="6" creationId="{2CAF7348-B80E-2A8D-7D2E-5A550C4650F5}"/>
          </ac:spMkLst>
        </pc:spChg>
        <pc:spChg chg="del mod">
          <ac:chgData name="Maxime Bergevin" userId="1006073c-ef76-43ff-b9f6-3722ee67a619" providerId="ADAL" clId="{A9E601AE-E40D-45F9-912B-EDC33F709FD6}" dt="2024-01-03T05:00:28.653" v="19311" actId="478"/>
          <ac:spMkLst>
            <pc:docMk/>
            <pc:sldMk cId="407918111" sldId="274"/>
            <ac:spMk id="11" creationId="{73E5A0B9-C562-9623-1694-D3E97E680494}"/>
          </ac:spMkLst>
        </pc:spChg>
        <pc:spChg chg="add del mod">
          <ac:chgData name="Maxime Bergevin" userId="1006073c-ef76-43ff-b9f6-3722ee67a619" providerId="ADAL" clId="{A9E601AE-E40D-45F9-912B-EDC33F709FD6}" dt="2024-01-03T05:00:37.590" v="19315" actId="478"/>
          <ac:spMkLst>
            <pc:docMk/>
            <pc:sldMk cId="407918111" sldId="274"/>
            <ac:spMk id="12" creationId="{F9214E89-EBEB-D7F7-E4B1-B2967886BAAE}"/>
          </ac:spMkLst>
        </pc:spChg>
        <pc:spChg chg="del mod">
          <ac:chgData name="Maxime Bergevin" userId="1006073c-ef76-43ff-b9f6-3722ee67a619" providerId="ADAL" clId="{A9E601AE-E40D-45F9-912B-EDC33F709FD6}" dt="2024-01-03T05:00:26.778" v="19310" actId="478"/>
          <ac:spMkLst>
            <pc:docMk/>
            <pc:sldMk cId="407918111" sldId="274"/>
            <ac:spMk id="13" creationId="{5B65ACBB-CAAB-202A-1600-E111096D5458}"/>
          </ac:spMkLst>
        </pc:spChg>
        <pc:spChg chg="del">
          <ac:chgData name="Maxime Bergevin" userId="1006073c-ef76-43ff-b9f6-3722ee67a619" providerId="ADAL" clId="{A9E601AE-E40D-45F9-912B-EDC33F709FD6}" dt="2024-01-03T04:35:20.576" v="17015" actId="478"/>
          <ac:spMkLst>
            <pc:docMk/>
            <pc:sldMk cId="407918111" sldId="274"/>
            <ac:spMk id="17" creationId="{12BC86DA-6CFA-EF3A-507E-5DE2E1D52E71}"/>
          </ac:spMkLst>
        </pc:spChg>
        <pc:spChg chg="add del mod">
          <ac:chgData name="Maxime Bergevin" userId="1006073c-ef76-43ff-b9f6-3722ee67a619" providerId="ADAL" clId="{A9E601AE-E40D-45F9-912B-EDC33F709FD6}" dt="2024-01-03T05:00:56.944" v="19322"/>
          <ac:spMkLst>
            <pc:docMk/>
            <pc:sldMk cId="407918111" sldId="274"/>
            <ac:spMk id="19" creationId="{AE53C87B-D2DE-B9E6-30F5-FAB8681B5982}"/>
          </ac:spMkLst>
        </pc:spChg>
        <pc:spChg chg="add mod">
          <ac:chgData name="Maxime Bergevin" userId="1006073c-ef76-43ff-b9f6-3722ee67a619" providerId="ADAL" clId="{A9E601AE-E40D-45F9-912B-EDC33F709FD6}" dt="2024-01-03T05:01:47.037" v="19336" actId="1076"/>
          <ac:spMkLst>
            <pc:docMk/>
            <pc:sldMk cId="407918111" sldId="274"/>
            <ac:spMk id="20" creationId="{15E84549-E2EF-4A94-CD1F-C14DE15A1F34}"/>
          </ac:spMkLst>
        </pc:spChg>
        <pc:spChg chg="add mod">
          <ac:chgData name="Maxime Bergevin" userId="1006073c-ef76-43ff-b9f6-3722ee67a619" providerId="ADAL" clId="{A9E601AE-E40D-45F9-912B-EDC33F709FD6}" dt="2024-01-03T06:06:30.888" v="20971" actId="20577"/>
          <ac:spMkLst>
            <pc:docMk/>
            <pc:sldMk cId="407918111" sldId="274"/>
            <ac:spMk id="21" creationId="{A7A216F3-CBBB-3BF7-DEA6-7431C93854E0}"/>
          </ac:spMkLst>
        </pc:spChg>
        <pc:spChg chg="add mod">
          <ac:chgData name="Maxime Bergevin" userId="1006073c-ef76-43ff-b9f6-3722ee67a619" providerId="ADAL" clId="{A9E601AE-E40D-45F9-912B-EDC33F709FD6}" dt="2024-01-03T05:31:01.159" v="20248" actId="20577"/>
          <ac:spMkLst>
            <pc:docMk/>
            <pc:sldMk cId="407918111" sldId="274"/>
            <ac:spMk id="22" creationId="{C8591375-46EC-BA26-834A-D16C980EFFF1}"/>
          </ac:spMkLst>
        </pc:spChg>
        <pc:grpChg chg="add del mod">
          <ac:chgData name="Maxime Bergevin" userId="1006073c-ef76-43ff-b9f6-3722ee67a619" providerId="ADAL" clId="{A9E601AE-E40D-45F9-912B-EDC33F709FD6}" dt="2024-01-03T05:34:20.293" v="20420" actId="1076"/>
          <ac:grpSpMkLst>
            <pc:docMk/>
            <pc:sldMk cId="407918111" sldId="274"/>
            <ac:grpSpMk id="7" creationId="{6803AA6D-3107-F90C-2FDD-3AD92BC2B60D}"/>
          </ac:grpSpMkLst>
        </pc:grpChg>
        <pc:cxnChg chg="del mod">
          <ac:chgData name="Maxime Bergevin" userId="1006073c-ef76-43ff-b9f6-3722ee67a619" providerId="ADAL" clId="{A9E601AE-E40D-45F9-912B-EDC33F709FD6}" dt="2024-01-03T05:00:38.919" v="19316" actId="478"/>
          <ac:cxnSpMkLst>
            <pc:docMk/>
            <pc:sldMk cId="407918111" sldId="274"/>
            <ac:cxnSpMk id="9" creationId="{F7E8A19A-924A-F075-C895-E661FEB53AF9}"/>
          </ac:cxnSpMkLst>
        </pc:cxnChg>
        <pc:cxnChg chg="add mod">
          <ac:chgData name="Maxime Bergevin" userId="1006073c-ef76-43ff-b9f6-3722ee67a619" providerId="ADAL" clId="{A9E601AE-E40D-45F9-912B-EDC33F709FD6}" dt="2024-01-03T05:34:20.293" v="20420" actId="1076"/>
          <ac:cxnSpMkLst>
            <pc:docMk/>
            <pc:sldMk cId="407918111" sldId="274"/>
            <ac:cxnSpMk id="15" creationId="{4506451F-EEA6-CCB3-DB2B-3A7F72CFC4D2}"/>
          </ac:cxnSpMkLst>
        </pc:cxnChg>
      </pc:sldChg>
      <pc:sldChg chg="addSp delSp modSp add mod ord modNotesTx">
        <pc:chgData name="Maxime Bergevin" userId="1006073c-ef76-43ff-b9f6-3722ee67a619" providerId="ADAL" clId="{A9E601AE-E40D-45F9-912B-EDC33F709FD6}" dt="2024-01-03T17:23:18.756" v="25327" actId="1076"/>
        <pc:sldMkLst>
          <pc:docMk/>
          <pc:sldMk cId="3765804124" sldId="275"/>
        </pc:sldMkLst>
        <pc:spChg chg="mod">
          <ac:chgData name="Maxime Bergevin" userId="1006073c-ef76-43ff-b9f6-3722ee67a619" providerId="ADAL" clId="{A9E601AE-E40D-45F9-912B-EDC33F709FD6}" dt="2024-01-03T05:42:52.503" v="20448" actId="20577"/>
          <ac:spMkLst>
            <pc:docMk/>
            <pc:sldMk cId="3765804124" sldId="275"/>
            <ac:spMk id="2" creationId="{DE576AE5-4726-60A4-9E53-9C4D3C878228}"/>
          </ac:spMkLst>
        </pc:spChg>
        <pc:spChg chg="mod">
          <ac:chgData name="Maxime Bergevin" userId="1006073c-ef76-43ff-b9f6-3722ee67a619" providerId="ADAL" clId="{A9E601AE-E40D-45F9-912B-EDC33F709FD6}" dt="2024-01-03T05:31:23.213" v="20264" actId="20577"/>
          <ac:spMkLst>
            <pc:docMk/>
            <pc:sldMk cId="3765804124" sldId="275"/>
            <ac:spMk id="3" creationId="{1D3549D0-717C-96F4-E640-818BC388BCBE}"/>
          </ac:spMkLst>
        </pc:spChg>
        <pc:spChg chg="mod">
          <ac:chgData name="Maxime Bergevin" userId="1006073c-ef76-43ff-b9f6-3722ee67a619" providerId="ADAL" clId="{A9E601AE-E40D-45F9-912B-EDC33F709FD6}" dt="2024-01-03T05:42:52.503" v="20448" actId="20577"/>
          <ac:spMkLst>
            <pc:docMk/>
            <pc:sldMk cId="3765804124" sldId="275"/>
            <ac:spMk id="4" creationId="{73CF5470-F67D-63B3-59A9-660543D30F3B}"/>
          </ac:spMkLst>
        </pc:spChg>
        <pc:spChg chg="mod">
          <ac:chgData name="Maxime Bergevin" userId="1006073c-ef76-43ff-b9f6-3722ee67a619" providerId="ADAL" clId="{A9E601AE-E40D-45F9-912B-EDC33F709FD6}" dt="2024-01-03T17:16:14.367" v="24597" actId="1076"/>
          <ac:spMkLst>
            <pc:docMk/>
            <pc:sldMk cId="3765804124" sldId="275"/>
            <ac:spMk id="6" creationId="{2CAF7348-B80E-2A8D-7D2E-5A550C4650F5}"/>
          </ac:spMkLst>
        </pc:spChg>
        <pc:spChg chg="add mod">
          <ac:chgData name="Maxime Bergevin" userId="1006073c-ef76-43ff-b9f6-3722ee67a619" providerId="ADAL" clId="{A9E601AE-E40D-45F9-912B-EDC33F709FD6}" dt="2024-01-03T05:30:09.808" v="20163" actId="14100"/>
          <ac:spMkLst>
            <pc:docMk/>
            <pc:sldMk cId="3765804124" sldId="275"/>
            <ac:spMk id="8" creationId="{1D620532-32F9-7CA3-51F4-6678A85CF17B}"/>
          </ac:spMkLst>
        </pc:spChg>
        <pc:spChg chg="add mod">
          <ac:chgData name="Maxime Bergevin" userId="1006073c-ef76-43ff-b9f6-3722ee67a619" providerId="ADAL" clId="{A9E601AE-E40D-45F9-912B-EDC33F709FD6}" dt="2024-01-03T05:32:21.355" v="20340" actId="1076"/>
          <ac:spMkLst>
            <pc:docMk/>
            <pc:sldMk cId="3765804124" sldId="275"/>
            <ac:spMk id="9" creationId="{8B69F4F2-1CC4-B3F4-1F9E-2AE8F318B463}"/>
          </ac:spMkLst>
        </pc:spChg>
        <pc:spChg chg="add mod">
          <ac:chgData name="Maxime Bergevin" userId="1006073c-ef76-43ff-b9f6-3722ee67a619" providerId="ADAL" clId="{A9E601AE-E40D-45F9-912B-EDC33F709FD6}" dt="2024-01-03T05:33:18.950" v="20359" actId="1076"/>
          <ac:spMkLst>
            <pc:docMk/>
            <pc:sldMk cId="3765804124" sldId="275"/>
            <ac:spMk id="10" creationId="{A5999FB5-BE27-5104-BC5F-EC927ACE8F20}"/>
          </ac:spMkLst>
        </pc:spChg>
        <pc:spChg chg="add mod">
          <ac:chgData name="Maxime Bergevin" userId="1006073c-ef76-43ff-b9f6-3722ee67a619" providerId="ADAL" clId="{A9E601AE-E40D-45F9-912B-EDC33F709FD6}" dt="2024-01-03T05:33:12.749" v="20357" actId="14100"/>
          <ac:spMkLst>
            <pc:docMk/>
            <pc:sldMk cId="3765804124" sldId="275"/>
            <ac:spMk id="11" creationId="{F0B8199C-7E84-218F-D63F-682F8264EBB7}"/>
          </ac:spMkLst>
        </pc:spChg>
        <pc:spChg chg="add mod">
          <ac:chgData name="Maxime Bergevin" userId="1006073c-ef76-43ff-b9f6-3722ee67a619" providerId="ADAL" clId="{A9E601AE-E40D-45F9-912B-EDC33F709FD6}" dt="2024-01-03T05:33:39.098" v="20415" actId="1076"/>
          <ac:spMkLst>
            <pc:docMk/>
            <pc:sldMk cId="3765804124" sldId="275"/>
            <ac:spMk id="12" creationId="{A127C009-DABA-ED5E-BC8F-8183E9F1A8FB}"/>
          </ac:spMkLst>
        </pc:spChg>
        <pc:spChg chg="add mod">
          <ac:chgData name="Maxime Bergevin" userId="1006073c-ef76-43ff-b9f6-3722ee67a619" providerId="ADAL" clId="{A9E601AE-E40D-45F9-912B-EDC33F709FD6}" dt="2024-01-03T05:43:04.119" v="20451" actId="1076"/>
          <ac:spMkLst>
            <pc:docMk/>
            <pc:sldMk cId="3765804124" sldId="275"/>
            <ac:spMk id="13" creationId="{81DEEABC-2478-BE9A-0021-9C42B97AF36E}"/>
          </ac:spMkLst>
        </pc:spChg>
        <pc:spChg chg="add mod">
          <ac:chgData name="Maxime Bergevin" userId="1006073c-ef76-43ff-b9f6-3722ee67a619" providerId="ADAL" clId="{A9E601AE-E40D-45F9-912B-EDC33F709FD6}" dt="2024-01-03T05:46:06.304" v="20697" actId="14100"/>
          <ac:spMkLst>
            <pc:docMk/>
            <pc:sldMk cId="3765804124" sldId="275"/>
            <ac:spMk id="14" creationId="{4F9DD5E9-2E7A-7179-172E-1B7B7AD1C06D}"/>
          </ac:spMkLst>
        </pc:spChg>
        <pc:spChg chg="mod">
          <ac:chgData name="Maxime Bergevin" userId="1006073c-ef76-43ff-b9f6-3722ee67a619" providerId="ADAL" clId="{A9E601AE-E40D-45F9-912B-EDC33F709FD6}" dt="2024-01-03T17:23:12.013" v="25322" actId="1076"/>
          <ac:spMkLst>
            <pc:docMk/>
            <pc:sldMk cId="3765804124" sldId="275"/>
            <ac:spMk id="18" creationId="{16884335-0C01-93C1-3EA5-51AE4EF39D5A}"/>
          </ac:spMkLst>
        </pc:spChg>
        <pc:spChg chg="mod">
          <ac:chgData name="Maxime Bergevin" userId="1006073c-ef76-43ff-b9f6-3722ee67a619" providerId="ADAL" clId="{A9E601AE-E40D-45F9-912B-EDC33F709FD6}" dt="2024-01-03T17:23:17.324" v="25326" actId="1037"/>
          <ac:spMkLst>
            <pc:docMk/>
            <pc:sldMk cId="3765804124" sldId="275"/>
            <ac:spMk id="19" creationId="{84192CD4-CE3D-AA99-CF6C-73094FCE82EE}"/>
          </ac:spMkLst>
        </pc:spChg>
        <pc:spChg chg="del">
          <ac:chgData name="Maxime Bergevin" userId="1006073c-ef76-43ff-b9f6-3722ee67a619" providerId="ADAL" clId="{A9E601AE-E40D-45F9-912B-EDC33F709FD6}" dt="2024-01-03T05:29:36.231" v="20108" actId="478"/>
          <ac:spMkLst>
            <pc:docMk/>
            <pc:sldMk cId="3765804124" sldId="275"/>
            <ac:spMk id="21" creationId="{A7A216F3-CBBB-3BF7-DEA6-7431C93854E0}"/>
          </ac:spMkLst>
        </pc:spChg>
        <pc:grpChg chg="mod">
          <ac:chgData name="Maxime Bergevin" userId="1006073c-ef76-43ff-b9f6-3722ee67a619" providerId="ADAL" clId="{A9E601AE-E40D-45F9-912B-EDC33F709FD6}" dt="2024-01-03T05:42:52.503" v="20448" actId="20577"/>
          <ac:grpSpMkLst>
            <pc:docMk/>
            <pc:sldMk cId="3765804124" sldId="275"/>
            <ac:grpSpMk id="7" creationId="{6803AA6D-3107-F90C-2FDD-3AD92BC2B60D}"/>
          </ac:grpSpMkLst>
        </pc:grpChg>
        <pc:grpChg chg="add mod">
          <ac:chgData name="Maxime Bergevin" userId="1006073c-ef76-43ff-b9f6-3722ee67a619" providerId="ADAL" clId="{A9E601AE-E40D-45F9-912B-EDC33F709FD6}" dt="2024-01-03T17:23:18.756" v="25327" actId="1076"/>
          <ac:grpSpMkLst>
            <pc:docMk/>
            <pc:sldMk cId="3765804124" sldId="275"/>
            <ac:grpSpMk id="17" creationId="{EBFCC699-C0C4-7225-B814-00DA5BA84EF9}"/>
          </ac:grpSpMkLst>
        </pc:grpChg>
        <pc:cxnChg chg="mod">
          <ac:chgData name="Maxime Bergevin" userId="1006073c-ef76-43ff-b9f6-3722ee67a619" providerId="ADAL" clId="{A9E601AE-E40D-45F9-912B-EDC33F709FD6}" dt="2024-01-03T17:16:14.367" v="24597" actId="1076"/>
          <ac:cxnSpMkLst>
            <pc:docMk/>
            <pc:sldMk cId="3765804124" sldId="275"/>
            <ac:cxnSpMk id="15" creationId="{4506451F-EEA6-CCB3-DB2B-3A7F72CFC4D2}"/>
          </ac:cxnSpMkLst>
        </pc:cxnChg>
      </pc:sldChg>
      <pc:sldChg chg="addSp delSp modSp add mod">
        <pc:chgData name="Maxime Bergevin" userId="1006073c-ef76-43ff-b9f6-3722ee67a619" providerId="ADAL" clId="{A9E601AE-E40D-45F9-912B-EDC33F709FD6}" dt="2024-01-05T22:35:28.428" v="28779" actId="207"/>
        <pc:sldMkLst>
          <pc:docMk/>
          <pc:sldMk cId="1286046169" sldId="276"/>
        </pc:sldMkLst>
        <pc:spChg chg="add mod">
          <ac:chgData name="Maxime Bergevin" userId="1006073c-ef76-43ff-b9f6-3722ee67a619" providerId="ADAL" clId="{A9E601AE-E40D-45F9-912B-EDC33F709FD6}" dt="2024-01-05T21:02:50.878" v="26760" actId="1076"/>
          <ac:spMkLst>
            <pc:docMk/>
            <pc:sldMk cId="1286046169" sldId="276"/>
            <ac:spMk id="2" creationId="{6F30694A-38AB-8E60-1D1F-B262E01741CF}"/>
          </ac:spMkLst>
        </pc:spChg>
        <pc:spChg chg="mod">
          <ac:chgData name="Maxime Bergevin" userId="1006073c-ef76-43ff-b9f6-3722ee67a619" providerId="ADAL" clId="{A9E601AE-E40D-45F9-912B-EDC33F709FD6}" dt="2024-01-05T22:35:28.428" v="28779" actId="207"/>
          <ac:spMkLst>
            <pc:docMk/>
            <pc:sldMk cId="1286046169" sldId="276"/>
            <ac:spMk id="26" creationId="{9733335E-D6DB-61BA-676F-72129BA033B4}"/>
          </ac:spMkLst>
        </pc:spChg>
        <pc:spChg chg="del">
          <ac:chgData name="Maxime Bergevin" userId="1006073c-ef76-43ff-b9f6-3722ee67a619" providerId="ADAL" clId="{A9E601AE-E40D-45F9-912B-EDC33F709FD6}" dt="2024-01-03T16:54:02.731" v="23312" actId="478"/>
          <ac:spMkLst>
            <pc:docMk/>
            <pc:sldMk cId="1286046169" sldId="276"/>
            <ac:spMk id="27" creationId="{6504C11F-0ED3-F7FA-7C17-F02583DC54C3}"/>
          </ac:spMkLst>
        </pc:spChg>
        <pc:spChg chg="del">
          <ac:chgData name="Maxime Bergevin" userId="1006073c-ef76-43ff-b9f6-3722ee67a619" providerId="ADAL" clId="{A9E601AE-E40D-45F9-912B-EDC33F709FD6}" dt="2024-01-03T16:54:01.442" v="23311" actId="478"/>
          <ac:spMkLst>
            <pc:docMk/>
            <pc:sldMk cId="1286046169" sldId="276"/>
            <ac:spMk id="28" creationId="{A202D666-AADE-84B9-382F-EA301A2D6AF3}"/>
          </ac:spMkLst>
        </pc:spChg>
        <pc:picChg chg="add mod">
          <ac:chgData name="Maxime Bergevin" userId="1006073c-ef76-43ff-b9f6-3722ee67a619" providerId="ADAL" clId="{A9E601AE-E40D-45F9-912B-EDC33F709FD6}" dt="2024-01-05T20:57:50.820" v="26346"/>
          <ac:picMkLst>
            <pc:docMk/>
            <pc:sldMk cId="1286046169" sldId="276"/>
            <ac:picMk id="3" creationId="{769CC0A0-DF37-6379-84B5-FDD376C34A50}"/>
          </ac:picMkLst>
        </pc:picChg>
        <pc:picChg chg="del">
          <ac:chgData name="Maxime Bergevin" userId="1006073c-ef76-43ff-b9f6-3722ee67a619" providerId="ADAL" clId="{A9E601AE-E40D-45F9-912B-EDC33F709FD6}" dt="2024-01-05T20:57:50.135" v="26345" actId="478"/>
          <ac:picMkLst>
            <pc:docMk/>
            <pc:sldMk cId="1286046169" sldId="276"/>
            <ac:picMk id="30" creationId="{1A43A5FC-3A8A-68B3-5969-F9F223DBDBF6}"/>
          </ac:picMkLst>
        </pc:picChg>
      </pc:sldChg>
      <pc:sldChg chg="addSp delSp modSp add mod">
        <pc:chgData name="Maxime Bergevin" userId="1006073c-ef76-43ff-b9f6-3722ee67a619" providerId="ADAL" clId="{A9E601AE-E40D-45F9-912B-EDC33F709FD6}" dt="2024-01-05T17:12:22.464" v="25338" actId="14100"/>
        <pc:sldMkLst>
          <pc:docMk/>
          <pc:sldMk cId="2654589883" sldId="277"/>
        </pc:sldMkLst>
        <pc:spChg chg="del">
          <ac:chgData name="Maxime Bergevin" userId="1006073c-ef76-43ff-b9f6-3722ee67a619" providerId="ADAL" clId="{A9E601AE-E40D-45F9-912B-EDC33F709FD6}" dt="2024-01-05T17:11:35.050" v="25331" actId="478"/>
          <ac:spMkLst>
            <pc:docMk/>
            <pc:sldMk cId="2654589883" sldId="277"/>
            <ac:spMk id="22" creationId="{22481382-E526-BB11-8416-A85E2F7D01F7}"/>
          </ac:spMkLst>
        </pc:spChg>
        <pc:grpChg chg="del">
          <ac:chgData name="Maxime Bergevin" userId="1006073c-ef76-43ff-b9f6-3722ee67a619" providerId="ADAL" clId="{A9E601AE-E40D-45F9-912B-EDC33F709FD6}" dt="2024-01-05T17:11:35.713" v="25332" actId="478"/>
          <ac:grpSpMkLst>
            <pc:docMk/>
            <pc:sldMk cId="2654589883" sldId="277"/>
            <ac:grpSpMk id="23" creationId="{F34C6D89-DD04-8F65-EE29-D1516E13ADA5}"/>
          </ac:grpSpMkLst>
        </pc:grpChg>
        <pc:picChg chg="add mod">
          <ac:chgData name="Maxime Bergevin" userId="1006073c-ef76-43ff-b9f6-3722ee67a619" providerId="ADAL" clId="{A9E601AE-E40D-45F9-912B-EDC33F709FD6}" dt="2024-01-05T17:12:22.464" v="25338" actId="14100"/>
          <ac:picMkLst>
            <pc:docMk/>
            <pc:sldMk cId="2654589883" sldId="277"/>
            <ac:picMk id="1026" creationId="{E9E85664-F107-2B15-ED0C-96B961A872AC}"/>
          </ac:picMkLst>
        </pc:picChg>
        <pc:cxnChg chg="del mod">
          <ac:chgData name="Maxime Bergevin" userId="1006073c-ef76-43ff-b9f6-3722ee67a619" providerId="ADAL" clId="{A9E601AE-E40D-45F9-912B-EDC33F709FD6}" dt="2024-01-05T17:11:34.177" v="25330" actId="478"/>
          <ac:cxnSpMkLst>
            <pc:docMk/>
            <pc:sldMk cId="2654589883" sldId="277"/>
            <ac:cxnSpMk id="9" creationId="{0EE46F95-64E9-A038-C4D9-242E4405E30C}"/>
          </ac:cxnSpMkLst>
        </pc:cxnChg>
        <pc:cxnChg chg="mod">
          <ac:chgData name="Maxime Bergevin" userId="1006073c-ef76-43ff-b9f6-3722ee67a619" providerId="ADAL" clId="{A9E601AE-E40D-45F9-912B-EDC33F709FD6}" dt="2024-01-05T17:11:35.713" v="25332" actId="478"/>
          <ac:cxnSpMkLst>
            <pc:docMk/>
            <pc:sldMk cId="2654589883" sldId="277"/>
            <ac:cxnSpMk id="10" creationId="{8456B89D-234E-412E-4DED-B6C23C2AB6C6}"/>
          </ac:cxnSpMkLst>
        </pc:cxnChg>
      </pc:sldChg>
      <pc:sldChg chg="addSp delSp modSp add mod modNotesTx">
        <pc:chgData name="Maxime Bergevin" userId="1006073c-ef76-43ff-b9f6-3722ee67a619" providerId="ADAL" clId="{A9E601AE-E40D-45F9-912B-EDC33F709FD6}" dt="2024-01-05T22:36:58.425" v="29021" actId="1076"/>
        <pc:sldMkLst>
          <pc:docMk/>
          <pc:sldMk cId="4282817044" sldId="278"/>
        </pc:sldMkLst>
        <pc:spChg chg="del">
          <ac:chgData name="Maxime Bergevin" userId="1006073c-ef76-43ff-b9f6-3722ee67a619" providerId="ADAL" clId="{A9E601AE-E40D-45F9-912B-EDC33F709FD6}" dt="2024-01-05T20:28:14.492" v="25349" actId="478"/>
          <ac:spMkLst>
            <pc:docMk/>
            <pc:sldMk cId="4282817044" sldId="278"/>
            <ac:spMk id="2" creationId="{70330525-9BE7-3675-606E-E6DB2B7E335D}"/>
          </ac:spMkLst>
        </pc:spChg>
        <pc:spChg chg="add del mod">
          <ac:chgData name="Maxime Bergevin" userId="1006073c-ef76-43ff-b9f6-3722ee67a619" providerId="ADAL" clId="{A9E601AE-E40D-45F9-912B-EDC33F709FD6}" dt="2024-01-05T22:00:30.549" v="27327" actId="478"/>
          <ac:spMkLst>
            <pc:docMk/>
            <pc:sldMk cId="4282817044" sldId="278"/>
            <ac:spMk id="2" creationId="{A4522015-D095-CDDD-7153-3F0B7ACD7992}"/>
          </ac:spMkLst>
        </pc:spChg>
        <pc:spChg chg="add del mod">
          <ac:chgData name="Maxime Bergevin" userId="1006073c-ef76-43ff-b9f6-3722ee67a619" providerId="ADAL" clId="{A9E601AE-E40D-45F9-912B-EDC33F709FD6}" dt="2024-01-05T21:55:36.221" v="27023" actId="478"/>
          <ac:spMkLst>
            <pc:docMk/>
            <pc:sldMk cId="4282817044" sldId="278"/>
            <ac:spMk id="3" creationId="{04470E37-D806-4213-1AB3-ACFAE179B33E}"/>
          </ac:spMkLst>
        </pc:spChg>
        <pc:spChg chg="add mod">
          <ac:chgData name="Maxime Bergevin" userId="1006073c-ef76-43ff-b9f6-3722ee67a619" providerId="ADAL" clId="{A9E601AE-E40D-45F9-912B-EDC33F709FD6}" dt="2024-01-05T22:25:44.275" v="27968" actId="1076"/>
          <ac:spMkLst>
            <pc:docMk/>
            <pc:sldMk cId="4282817044" sldId="278"/>
            <ac:spMk id="12" creationId="{EE8F5DB5-397B-E9CA-4C7A-787D402F632A}"/>
          </ac:spMkLst>
        </pc:spChg>
        <pc:spChg chg="mod">
          <ac:chgData name="Maxime Bergevin" userId="1006073c-ef76-43ff-b9f6-3722ee67a619" providerId="ADAL" clId="{A9E601AE-E40D-45F9-912B-EDC33F709FD6}" dt="2024-01-05T22:36:58.425" v="29021" actId="1076"/>
          <ac:spMkLst>
            <pc:docMk/>
            <pc:sldMk cId="4282817044" sldId="278"/>
            <ac:spMk id="26" creationId="{9733335E-D6DB-61BA-676F-72129BA033B4}"/>
          </ac:spMkLst>
        </pc:spChg>
        <pc:grpChg chg="del mod">
          <ac:chgData name="Maxime Bergevin" userId="1006073c-ef76-43ff-b9f6-3722ee67a619" providerId="ADAL" clId="{A9E601AE-E40D-45F9-912B-EDC33F709FD6}" dt="2024-01-05T21:55:39.241" v="27026" actId="478"/>
          <ac:grpSpMkLst>
            <pc:docMk/>
            <pc:sldMk cId="4282817044" sldId="278"/>
            <ac:grpSpMk id="6" creationId="{7691654D-E722-5BB3-7347-F784E90DBFB8}"/>
          </ac:grpSpMkLst>
        </pc:grpChg>
        <pc:picChg chg="add del mod">
          <ac:chgData name="Maxime Bergevin" userId="1006073c-ef76-43ff-b9f6-3722ee67a619" providerId="ADAL" clId="{A9E601AE-E40D-45F9-912B-EDC33F709FD6}" dt="2024-01-05T22:03:41.836" v="27335" actId="478"/>
          <ac:picMkLst>
            <pc:docMk/>
            <pc:sldMk cId="4282817044" sldId="278"/>
            <ac:picMk id="4" creationId="{B350EC76-CC0E-C996-214A-592C9042DB67}"/>
          </ac:picMkLst>
        </pc:picChg>
        <pc:picChg chg="add del mod ord">
          <ac:chgData name="Maxime Bergevin" userId="1006073c-ef76-43ff-b9f6-3722ee67a619" providerId="ADAL" clId="{A9E601AE-E40D-45F9-912B-EDC33F709FD6}" dt="2024-01-05T22:04:48" v="27343" actId="478"/>
          <ac:picMkLst>
            <pc:docMk/>
            <pc:sldMk cId="4282817044" sldId="278"/>
            <ac:picMk id="9" creationId="{779C39D2-8DB0-4628-4E69-603EFEC675C0}"/>
          </ac:picMkLst>
        </pc:picChg>
        <pc:picChg chg="add mod ord">
          <ac:chgData name="Maxime Bergevin" userId="1006073c-ef76-43ff-b9f6-3722ee67a619" providerId="ADAL" clId="{A9E601AE-E40D-45F9-912B-EDC33F709FD6}" dt="2024-01-05T22:24:50.268" v="27945" actId="1076"/>
          <ac:picMkLst>
            <pc:docMk/>
            <pc:sldMk cId="4282817044" sldId="278"/>
            <ac:picMk id="11" creationId="{DA85AFF0-F906-B49C-552B-C321CCEC65CA}"/>
          </ac:picMkLst>
        </pc:picChg>
      </pc:sldChg>
      <pc:sldChg chg="delSp modSp add mod">
        <pc:chgData name="Maxime Bergevin" userId="1006073c-ef76-43ff-b9f6-3722ee67a619" providerId="ADAL" clId="{A9E601AE-E40D-45F9-912B-EDC33F709FD6}" dt="2024-01-05T22:06:20.709" v="27396" actId="20577"/>
        <pc:sldMkLst>
          <pc:docMk/>
          <pc:sldMk cId="1402052147" sldId="279"/>
        </pc:sldMkLst>
        <pc:spChg chg="del">
          <ac:chgData name="Maxime Bergevin" userId="1006073c-ef76-43ff-b9f6-3722ee67a619" providerId="ADAL" clId="{A9E601AE-E40D-45F9-912B-EDC33F709FD6}" dt="2024-01-05T20:59:12.615" v="26505" actId="478"/>
          <ac:spMkLst>
            <pc:docMk/>
            <pc:sldMk cId="1402052147" sldId="279"/>
            <ac:spMk id="2" creationId="{6F30694A-38AB-8E60-1D1F-B262E01741CF}"/>
          </ac:spMkLst>
        </pc:spChg>
        <pc:spChg chg="mod">
          <ac:chgData name="Maxime Bergevin" userId="1006073c-ef76-43ff-b9f6-3722ee67a619" providerId="ADAL" clId="{A9E601AE-E40D-45F9-912B-EDC33F709FD6}" dt="2024-01-05T22:06:20.709" v="27396" actId="20577"/>
          <ac:spMkLst>
            <pc:docMk/>
            <pc:sldMk cId="1402052147" sldId="279"/>
            <ac:spMk id="26" creationId="{9733335E-D6DB-61BA-676F-72129BA033B4}"/>
          </ac:spMkLst>
        </pc:spChg>
      </pc:sldChg>
      <pc:sldMasterChg chg="modSp addSldLayout modSldLayout sldLayoutOrd">
        <pc:chgData name="Maxime Bergevin" userId="1006073c-ef76-43ff-b9f6-3722ee67a619" providerId="ADAL" clId="{A9E601AE-E40D-45F9-912B-EDC33F709FD6}" dt="2024-01-02T04:26:04.958" v="7629"/>
        <pc:sldMasterMkLst>
          <pc:docMk/>
          <pc:sldMasterMk cId="603229838" sldId="2147483726"/>
        </pc:sldMasterMkLst>
        <pc:spChg chg="mod">
          <ac:chgData name="Maxime Bergevin" userId="1006073c-ef76-43ff-b9f6-3722ee67a619" providerId="ADAL" clId="{A9E601AE-E40D-45F9-912B-EDC33F709FD6}" dt="2024-01-02T04:26:04.958" v="7629"/>
          <ac:spMkLst>
            <pc:docMk/>
            <pc:sldMasterMk cId="603229838" sldId="2147483726"/>
            <ac:spMk id="12" creationId="{1D3DB9D0-3DDB-95EB-8884-33C0DB118D2D}"/>
          </ac:spMkLst>
        </pc:spChg>
        <pc:sldLayoutChg chg="addSp delSp modSp mod ord">
          <pc:chgData name="Maxime Bergevin" userId="1006073c-ef76-43ff-b9f6-3722ee67a619" providerId="ADAL" clId="{A9E601AE-E40D-45F9-912B-EDC33F709FD6}" dt="2024-01-01T01:17:54.876" v="5538" actId="20578"/>
          <pc:sldLayoutMkLst>
            <pc:docMk/>
            <pc:sldMasterMk cId="603229838" sldId="2147483726"/>
            <pc:sldLayoutMk cId="3335640136" sldId="2147483728"/>
          </pc:sldLayoutMkLst>
          <pc:spChg chg="add mod">
            <ac:chgData name="Maxime Bergevin" userId="1006073c-ef76-43ff-b9f6-3722ee67a619" providerId="ADAL" clId="{A9E601AE-E40D-45F9-912B-EDC33F709FD6}" dt="2024-01-01T01:17:36.674" v="5533" actId="14100"/>
            <ac:spMkLst>
              <pc:docMk/>
              <pc:sldMasterMk cId="603229838" sldId="2147483726"/>
              <pc:sldLayoutMk cId="3335640136" sldId="2147483728"/>
              <ac:spMk id="7" creationId="{50807306-8229-7AF6-278E-C28D142583BD}"/>
            </ac:spMkLst>
          </pc:spChg>
          <pc:spChg chg="add del mod">
            <ac:chgData name="Maxime Bergevin" userId="1006073c-ef76-43ff-b9f6-3722ee67a619" providerId="ADAL" clId="{A9E601AE-E40D-45F9-912B-EDC33F709FD6}" dt="2024-01-01T01:17:50.154" v="5537" actId="478"/>
            <ac:spMkLst>
              <pc:docMk/>
              <pc:sldMasterMk cId="603229838" sldId="2147483726"/>
              <pc:sldLayoutMk cId="3335640136" sldId="2147483728"/>
              <ac:spMk id="9" creationId="{A936C35A-0EE4-8C1A-5E91-139F1A9C5370}"/>
            </ac:spMkLst>
          </pc:spChg>
        </pc:sldLayoutChg>
        <pc:sldLayoutChg chg="delSp new mod ord">
          <pc:chgData name="Maxime Bergevin" userId="1006073c-ef76-43ff-b9f6-3722ee67a619" providerId="ADAL" clId="{A9E601AE-E40D-45F9-912B-EDC33F709FD6}" dt="2024-01-02T04:25:52.301" v="7627" actId="478"/>
          <pc:sldLayoutMkLst>
            <pc:docMk/>
            <pc:sldMasterMk cId="603229838" sldId="2147483726"/>
            <pc:sldLayoutMk cId="3566721745" sldId="2147483729"/>
          </pc:sldLayoutMkLst>
          <pc:spChg chg="del">
            <ac:chgData name="Maxime Bergevin" userId="1006073c-ef76-43ff-b9f6-3722ee67a619" providerId="ADAL" clId="{A9E601AE-E40D-45F9-912B-EDC33F709FD6}" dt="2024-01-02T04:25:52.301" v="7627" actId="478"/>
            <ac:spMkLst>
              <pc:docMk/>
              <pc:sldMasterMk cId="603229838" sldId="2147483726"/>
              <pc:sldLayoutMk cId="3566721745" sldId="2147483729"/>
              <ac:spMk id="2" creationId="{0DCD8081-C0C9-1BB3-44BF-7891699C0F7D}"/>
            </ac:spMkLst>
          </pc:spChg>
        </pc:sldLayoutChg>
      </pc:sldMasterChg>
    </pc:docChg>
  </pc:docChgLst>
  <pc:docChgLst>
    <pc:chgData name="Maxime Bergevin" userId="1006073c-ef76-43ff-b9f6-3722ee67a619" providerId="ADAL" clId="{94117C1D-9245-4FB8-BDDD-57DBFB942CC4}"/>
    <pc:docChg chg="undo custSel addSld modSld modSection">
      <pc:chgData name="Maxime Bergevin" userId="1006073c-ef76-43ff-b9f6-3722ee67a619" providerId="ADAL" clId="{94117C1D-9245-4FB8-BDDD-57DBFB942CC4}" dt="2024-06-23T20:07:23.539" v="1109" actId="20577"/>
      <pc:docMkLst>
        <pc:docMk/>
      </pc:docMkLst>
      <pc:sldChg chg="modSp mod">
        <pc:chgData name="Maxime Bergevin" userId="1006073c-ef76-43ff-b9f6-3722ee67a619" providerId="ADAL" clId="{94117C1D-9245-4FB8-BDDD-57DBFB942CC4}" dt="2024-06-23T19:50:20.408" v="6" actId="20577"/>
        <pc:sldMkLst>
          <pc:docMk/>
          <pc:sldMk cId="3342842069" sldId="258"/>
        </pc:sldMkLst>
        <pc:spChg chg="mod">
          <ac:chgData name="Maxime Bergevin" userId="1006073c-ef76-43ff-b9f6-3722ee67a619" providerId="ADAL" clId="{94117C1D-9245-4FB8-BDDD-57DBFB942CC4}" dt="2024-06-23T19:50:20.408" v="6" actId="20577"/>
          <ac:spMkLst>
            <pc:docMk/>
            <pc:sldMk cId="3342842069" sldId="258"/>
            <ac:spMk id="2" creationId="{1405276B-FC8F-CEDF-033F-0B94E36A5CAD}"/>
          </ac:spMkLst>
        </pc:spChg>
      </pc:sldChg>
      <pc:sldChg chg="modSp mod">
        <pc:chgData name="Maxime Bergevin" userId="1006073c-ef76-43ff-b9f6-3722ee67a619" providerId="ADAL" clId="{94117C1D-9245-4FB8-BDDD-57DBFB942CC4}" dt="2024-06-23T19:52:21.504" v="16" actId="207"/>
        <pc:sldMkLst>
          <pc:docMk/>
          <pc:sldMk cId="493244757" sldId="267"/>
        </pc:sldMkLst>
        <pc:spChg chg="mod">
          <ac:chgData name="Maxime Bergevin" userId="1006073c-ef76-43ff-b9f6-3722ee67a619" providerId="ADAL" clId="{94117C1D-9245-4FB8-BDDD-57DBFB942CC4}" dt="2024-06-23T19:52:21.504" v="16" actId="207"/>
          <ac:spMkLst>
            <pc:docMk/>
            <pc:sldMk cId="493244757" sldId="267"/>
            <ac:spMk id="8" creationId="{26EB8AF5-82C7-F72F-FE08-80087512E8E6}"/>
          </ac:spMkLst>
        </pc:spChg>
      </pc:sldChg>
      <pc:sldChg chg="modSp mod">
        <pc:chgData name="Maxime Bergevin" userId="1006073c-ef76-43ff-b9f6-3722ee67a619" providerId="ADAL" clId="{94117C1D-9245-4FB8-BDDD-57DBFB942CC4}" dt="2024-06-23T19:51:35.350" v="12" actId="1076"/>
        <pc:sldMkLst>
          <pc:docMk/>
          <pc:sldMk cId="3254917673" sldId="269"/>
        </pc:sldMkLst>
        <pc:spChg chg="mod">
          <ac:chgData name="Maxime Bergevin" userId="1006073c-ef76-43ff-b9f6-3722ee67a619" providerId="ADAL" clId="{94117C1D-9245-4FB8-BDDD-57DBFB942CC4}" dt="2024-06-23T19:51:27.287" v="11" actId="20577"/>
          <ac:spMkLst>
            <pc:docMk/>
            <pc:sldMk cId="3254917673" sldId="269"/>
            <ac:spMk id="2" creationId="{ECE13D97-90B1-5018-6E22-4CFA2B74FF74}"/>
          </ac:spMkLst>
        </pc:spChg>
        <pc:spChg chg="mod">
          <ac:chgData name="Maxime Bergevin" userId="1006073c-ef76-43ff-b9f6-3722ee67a619" providerId="ADAL" clId="{94117C1D-9245-4FB8-BDDD-57DBFB942CC4}" dt="2024-06-23T19:51:35.350" v="12" actId="1076"/>
          <ac:spMkLst>
            <pc:docMk/>
            <pc:sldMk cId="3254917673" sldId="269"/>
            <ac:spMk id="3" creationId="{0624F424-6B78-BEBF-553E-4BB3FC6DBC8D}"/>
          </ac:spMkLst>
        </pc:spChg>
        <pc:spChg chg="mod">
          <ac:chgData name="Maxime Bergevin" userId="1006073c-ef76-43ff-b9f6-3722ee67a619" providerId="ADAL" clId="{94117C1D-9245-4FB8-BDDD-57DBFB942CC4}" dt="2024-06-23T19:51:35.350" v="12" actId="1076"/>
          <ac:spMkLst>
            <pc:docMk/>
            <pc:sldMk cId="3254917673" sldId="269"/>
            <ac:spMk id="5" creationId="{FC77F356-B190-3297-8B8A-8F002E893853}"/>
          </ac:spMkLst>
        </pc:spChg>
      </pc:sldChg>
      <pc:sldChg chg="modSp mod">
        <pc:chgData name="Maxime Bergevin" userId="1006073c-ef76-43ff-b9f6-3722ee67a619" providerId="ADAL" clId="{94117C1D-9245-4FB8-BDDD-57DBFB942CC4}" dt="2024-06-23T19:53:38.292" v="71" actId="1076"/>
        <pc:sldMkLst>
          <pc:docMk/>
          <pc:sldMk cId="2207908153" sldId="270"/>
        </pc:sldMkLst>
        <pc:spChg chg="mod">
          <ac:chgData name="Maxime Bergevin" userId="1006073c-ef76-43ff-b9f6-3722ee67a619" providerId="ADAL" clId="{94117C1D-9245-4FB8-BDDD-57DBFB942CC4}" dt="2024-06-23T19:53:38.292" v="71" actId="1076"/>
          <ac:spMkLst>
            <pc:docMk/>
            <pc:sldMk cId="2207908153" sldId="270"/>
            <ac:spMk id="25" creationId="{ADA70DC9-8199-B809-7C3F-C3A1BA83C30E}"/>
          </ac:spMkLst>
        </pc:spChg>
      </pc:sldChg>
      <pc:sldChg chg="addSp delSp modSp mod">
        <pc:chgData name="Maxime Bergevin" userId="1006073c-ef76-43ff-b9f6-3722ee67a619" providerId="ADAL" clId="{94117C1D-9245-4FB8-BDDD-57DBFB942CC4}" dt="2024-06-23T19:54:53.056" v="73"/>
        <pc:sldMkLst>
          <pc:docMk/>
          <pc:sldMk cId="1286046169" sldId="276"/>
        </pc:sldMkLst>
        <pc:spChg chg="add mod">
          <ac:chgData name="Maxime Bergevin" userId="1006073c-ef76-43ff-b9f6-3722ee67a619" providerId="ADAL" clId="{94117C1D-9245-4FB8-BDDD-57DBFB942CC4}" dt="2024-06-23T19:54:53.056" v="73"/>
          <ac:spMkLst>
            <pc:docMk/>
            <pc:sldMk cId="1286046169" sldId="276"/>
            <ac:spMk id="4" creationId="{F88A1C02-E75C-C5D7-D6E4-0FDD4AEED1A2}"/>
          </ac:spMkLst>
        </pc:spChg>
        <pc:spChg chg="del">
          <ac:chgData name="Maxime Bergevin" userId="1006073c-ef76-43ff-b9f6-3722ee67a619" providerId="ADAL" clId="{94117C1D-9245-4FB8-BDDD-57DBFB942CC4}" dt="2024-06-23T19:54:52.398" v="72" actId="478"/>
          <ac:spMkLst>
            <pc:docMk/>
            <pc:sldMk cId="1286046169" sldId="276"/>
            <ac:spMk id="25" creationId="{ADA70DC9-8199-B809-7C3F-C3A1BA83C30E}"/>
          </ac:spMkLst>
        </pc:spChg>
      </pc:sldChg>
      <pc:sldChg chg="addSp modSp mod">
        <pc:chgData name="Maxime Bergevin" userId="1006073c-ef76-43ff-b9f6-3722ee67a619" providerId="ADAL" clId="{94117C1D-9245-4FB8-BDDD-57DBFB942CC4}" dt="2024-06-23T19:56:39.961" v="80" actId="1076"/>
        <pc:sldMkLst>
          <pc:docMk/>
          <pc:sldMk cId="2006779014" sldId="282"/>
        </pc:sldMkLst>
        <pc:spChg chg="mod">
          <ac:chgData name="Maxime Bergevin" userId="1006073c-ef76-43ff-b9f6-3722ee67a619" providerId="ADAL" clId="{94117C1D-9245-4FB8-BDDD-57DBFB942CC4}" dt="2024-06-23T19:56:31.654" v="78" actId="14100"/>
          <ac:spMkLst>
            <pc:docMk/>
            <pc:sldMk cId="2006779014" sldId="282"/>
            <ac:spMk id="2" creationId="{1C7927A0-41AC-1FB1-BCB9-C4AB63A5D7C2}"/>
          </ac:spMkLst>
        </pc:spChg>
        <pc:spChg chg="mod">
          <ac:chgData name="Maxime Bergevin" userId="1006073c-ef76-43ff-b9f6-3722ee67a619" providerId="ADAL" clId="{94117C1D-9245-4FB8-BDDD-57DBFB942CC4}" dt="2024-06-23T19:56:38.141" v="79" actId="164"/>
          <ac:spMkLst>
            <pc:docMk/>
            <pc:sldMk cId="2006779014" sldId="282"/>
            <ac:spMk id="8" creationId="{A22CABD9-C808-3894-8AD6-4FE7CACCF25A}"/>
          </ac:spMkLst>
        </pc:spChg>
        <pc:spChg chg="mod">
          <ac:chgData name="Maxime Bergevin" userId="1006073c-ef76-43ff-b9f6-3722ee67a619" providerId="ADAL" clId="{94117C1D-9245-4FB8-BDDD-57DBFB942CC4}" dt="2024-06-23T19:56:38.141" v="79" actId="164"/>
          <ac:spMkLst>
            <pc:docMk/>
            <pc:sldMk cId="2006779014" sldId="282"/>
            <ac:spMk id="9" creationId="{57F3E339-D3AB-4E67-3CFA-40E418A316FB}"/>
          </ac:spMkLst>
        </pc:spChg>
        <pc:spChg chg="mod">
          <ac:chgData name="Maxime Bergevin" userId="1006073c-ef76-43ff-b9f6-3722ee67a619" providerId="ADAL" clId="{94117C1D-9245-4FB8-BDDD-57DBFB942CC4}" dt="2024-06-23T19:55:28.547" v="75" actId="20577"/>
          <ac:spMkLst>
            <pc:docMk/>
            <pc:sldMk cId="2006779014" sldId="282"/>
            <ac:spMk id="10" creationId="{500893A6-647D-0EA7-3777-754DF77B5950}"/>
          </ac:spMkLst>
        </pc:spChg>
        <pc:grpChg chg="add mod">
          <ac:chgData name="Maxime Bergevin" userId="1006073c-ef76-43ff-b9f6-3722ee67a619" providerId="ADAL" clId="{94117C1D-9245-4FB8-BDDD-57DBFB942CC4}" dt="2024-06-23T19:56:39.961" v="80" actId="1076"/>
          <ac:grpSpMkLst>
            <pc:docMk/>
            <pc:sldMk cId="2006779014" sldId="282"/>
            <ac:grpSpMk id="3" creationId="{325E5108-AB9A-BC73-63A4-96060573B815}"/>
          </ac:grpSpMkLst>
        </pc:grpChg>
        <pc:picChg chg="mod">
          <ac:chgData name="Maxime Bergevin" userId="1006073c-ef76-43ff-b9f6-3722ee67a619" providerId="ADAL" clId="{94117C1D-9245-4FB8-BDDD-57DBFB942CC4}" dt="2024-06-23T19:56:38.141" v="79" actId="164"/>
          <ac:picMkLst>
            <pc:docMk/>
            <pc:sldMk cId="2006779014" sldId="282"/>
            <ac:picMk id="7" creationId="{7D2CF85F-F768-70AE-69D4-B8B14B0FD62B}"/>
          </ac:picMkLst>
        </pc:picChg>
      </pc:sldChg>
      <pc:sldChg chg="modSp mod">
        <pc:chgData name="Maxime Bergevin" userId="1006073c-ef76-43ff-b9f6-3722ee67a619" providerId="ADAL" clId="{94117C1D-9245-4FB8-BDDD-57DBFB942CC4}" dt="2024-06-23T19:58:04.003" v="107" actId="20577"/>
        <pc:sldMkLst>
          <pc:docMk/>
          <pc:sldMk cId="3219382582" sldId="283"/>
        </pc:sldMkLst>
        <pc:spChg chg="mod">
          <ac:chgData name="Maxime Bergevin" userId="1006073c-ef76-43ff-b9f6-3722ee67a619" providerId="ADAL" clId="{94117C1D-9245-4FB8-BDDD-57DBFB942CC4}" dt="2024-06-23T19:58:04.003" v="107" actId="20577"/>
          <ac:spMkLst>
            <pc:docMk/>
            <pc:sldMk cId="3219382582" sldId="283"/>
            <ac:spMk id="10" creationId="{500893A6-647D-0EA7-3777-754DF77B5950}"/>
          </ac:spMkLst>
        </pc:spChg>
      </pc:sldChg>
      <pc:sldChg chg="addSp delSp modSp add mod">
        <pc:chgData name="Maxime Bergevin" userId="1006073c-ef76-43ff-b9f6-3722ee67a619" providerId="ADAL" clId="{94117C1D-9245-4FB8-BDDD-57DBFB942CC4}" dt="2024-06-23T20:05:39.599" v="712" actId="20577"/>
        <pc:sldMkLst>
          <pc:docMk/>
          <pc:sldMk cId="1041533101" sldId="286"/>
        </pc:sldMkLst>
        <pc:spChg chg="mod">
          <ac:chgData name="Maxime Bergevin" userId="1006073c-ef76-43ff-b9f6-3722ee67a619" providerId="ADAL" clId="{94117C1D-9245-4FB8-BDDD-57DBFB942CC4}" dt="2024-06-23T20:03:38.533" v="281" actId="20577"/>
          <ac:spMkLst>
            <pc:docMk/>
            <pc:sldMk cId="1041533101" sldId="286"/>
            <ac:spMk id="2" creationId="{1405276B-FC8F-CEDF-033F-0B94E36A5CAD}"/>
          </ac:spMkLst>
        </pc:spChg>
        <pc:spChg chg="mod">
          <ac:chgData name="Maxime Bergevin" userId="1006073c-ef76-43ff-b9f6-3722ee67a619" providerId="ADAL" clId="{94117C1D-9245-4FB8-BDDD-57DBFB942CC4}" dt="2024-06-23T20:02:42.438" v="114" actId="478"/>
          <ac:spMkLst>
            <pc:docMk/>
            <pc:sldMk cId="1041533101" sldId="286"/>
            <ac:spMk id="4" creationId="{39D75AF1-E4AE-547A-4AE5-98530539D157}"/>
          </ac:spMkLst>
        </pc:spChg>
        <pc:spChg chg="add del mod">
          <ac:chgData name="Maxime Bergevin" userId="1006073c-ef76-43ff-b9f6-3722ee67a619" providerId="ADAL" clId="{94117C1D-9245-4FB8-BDDD-57DBFB942CC4}" dt="2024-06-23T20:05:39.599" v="712" actId="20577"/>
          <ac:spMkLst>
            <pc:docMk/>
            <pc:sldMk cId="1041533101" sldId="286"/>
            <ac:spMk id="6" creationId="{4274989D-5556-2691-4E7D-73042B0CF4CD}"/>
          </ac:spMkLst>
        </pc:spChg>
        <pc:grpChg chg="mod">
          <ac:chgData name="Maxime Bergevin" userId="1006073c-ef76-43ff-b9f6-3722ee67a619" providerId="ADAL" clId="{94117C1D-9245-4FB8-BDDD-57DBFB942CC4}" dt="2024-06-23T20:02:59.841" v="118" actId="478"/>
          <ac:grpSpMkLst>
            <pc:docMk/>
            <pc:sldMk cId="1041533101" sldId="286"/>
            <ac:grpSpMk id="5" creationId="{37B3A0C5-9BD9-0884-748C-BDF89828B490}"/>
          </ac:grpSpMkLst>
        </pc:grpChg>
        <pc:grpChg chg="add del mod">
          <ac:chgData name="Maxime Bergevin" userId="1006073c-ef76-43ff-b9f6-3722ee67a619" providerId="ADAL" clId="{94117C1D-9245-4FB8-BDDD-57DBFB942CC4}" dt="2024-06-23T20:02:59.841" v="118" actId="478"/>
          <ac:grpSpMkLst>
            <pc:docMk/>
            <pc:sldMk cId="1041533101" sldId="286"/>
            <ac:grpSpMk id="8" creationId="{375E4D3E-BCD4-5520-9FBC-0A2E3BA590DD}"/>
          </ac:grpSpMkLst>
        </pc:grpChg>
        <pc:grpChg chg="add mod">
          <ac:chgData name="Maxime Bergevin" userId="1006073c-ef76-43ff-b9f6-3722ee67a619" providerId="ADAL" clId="{94117C1D-9245-4FB8-BDDD-57DBFB942CC4}" dt="2024-06-23T20:02:55.154" v="116" actId="164"/>
          <ac:grpSpMkLst>
            <pc:docMk/>
            <pc:sldMk cId="1041533101" sldId="286"/>
            <ac:grpSpMk id="9" creationId="{42300277-1203-08A9-2F6B-F516ABE062D8}"/>
          </ac:grpSpMkLst>
        </pc:grpChg>
        <pc:picChg chg="add mod">
          <ac:chgData name="Maxime Bergevin" userId="1006073c-ef76-43ff-b9f6-3722ee67a619" providerId="ADAL" clId="{94117C1D-9245-4FB8-BDDD-57DBFB942CC4}" dt="2024-06-23T20:02:55.154" v="116" actId="164"/>
          <ac:picMkLst>
            <pc:docMk/>
            <pc:sldMk cId="1041533101" sldId="286"/>
            <ac:picMk id="1026" creationId="{120CF5B0-0C44-F1F4-2DD3-4D44F84D374B}"/>
          </ac:picMkLst>
        </pc:picChg>
        <pc:picChg chg="del">
          <ac:chgData name="Maxime Bergevin" userId="1006073c-ef76-43ff-b9f6-3722ee67a619" providerId="ADAL" clId="{94117C1D-9245-4FB8-BDDD-57DBFB942CC4}" dt="2024-06-23T20:02:42.438" v="114" actId="478"/>
          <ac:picMkLst>
            <pc:docMk/>
            <pc:sldMk cId="1041533101" sldId="286"/>
            <ac:picMk id="2050" creationId="{F45BA2C0-0798-A5B7-0893-DB65F3C5BAC0}"/>
          </ac:picMkLst>
        </pc:picChg>
      </pc:sldChg>
      <pc:sldChg chg="addSp delSp modSp add mod">
        <pc:chgData name="Maxime Bergevin" userId="1006073c-ef76-43ff-b9f6-3722ee67a619" providerId="ADAL" clId="{94117C1D-9245-4FB8-BDDD-57DBFB942CC4}" dt="2024-06-23T20:07:23.539" v="1109" actId="20577"/>
        <pc:sldMkLst>
          <pc:docMk/>
          <pc:sldMk cId="2352939639" sldId="287"/>
        </pc:sldMkLst>
        <pc:spChg chg="mod">
          <ac:chgData name="Maxime Bergevin" userId="1006073c-ef76-43ff-b9f6-3722ee67a619" providerId="ADAL" clId="{94117C1D-9245-4FB8-BDDD-57DBFB942CC4}" dt="2024-06-23T20:07:03.030" v="949" actId="20577"/>
          <ac:spMkLst>
            <pc:docMk/>
            <pc:sldMk cId="2352939639" sldId="287"/>
            <ac:spMk id="2" creationId="{1405276B-FC8F-CEDF-033F-0B94E36A5CAD}"/>
          </ac:spMkLst>
        </pc:spChg>
        <pc:spChg chg="mod">
          <ac:chgData name="Maxime Bergevin" userId="1006073c-ef76-43ff-b9f6-3722ee67a619" providerId="ADAL" clId="{94117C1D-9245-4FB8-BDDD-57DBFB942CC4}" dt="2024-06-23T20:06:15.133" v="718" actId="478"/>
          <ac:spMkLst>
            <pc:docMk/>
            <pc:sldMk cId="2352939639" sldId="287"/>
            <ac:spMk id="4" creationId="{39D75AF1-E4AE-547A-4AE5-98530539D157}"/>
          </ac:spMkLst>
        </pc:spChg>
        <pc:spChg chg="mod">
          <ac:chgData name="Maxime Bergevin" userId="1006073c-ef76-43ff-b9f6-3722ee67a619" providerId="ADAL" clId="{94117C1D-9245-4FB8-BDDD-57DBFB942CC4}" dt="2024-06-23T20:07:23.539" v="1109" actId="20577"/>
          <ac:spMkLst>
            <pc:docMk/>
            <pc:sldMk cId="2352939639" sldId="287"/>
            <ac:spMk id="6" creationId="{4274989D-5556-2691-4E7D-73042B0CF4CD}"/>
          </ac:spMkLst>
        </pc:spChg>
        <pc:grpChg chg="mod">
          <ac:chgData name="Maxime Bergevin" userId="1006073c-ef76-43ff-b9f6-3722ee67a619" providerId="ADAL" clId="{94117C1D-9245-4FB8-BDDD-57DBFB942CC4}" dt="2024-06-23T20:06:15.133" v="718" actId="478"/>
          <ac:grpSpMkLst>
            <pc:docMk/>
            <pc:sldMk cId="2352939639" sldId="287"/>
            <ac:grpSpMk id="5" creationId="{37B3A0C5-9BD9-0884-748C-BDF89828B490}"/>
          </ac:grpSpMkLst>
        </pc:grpChg>
        <pc:grpChg chg="mod">
          <ac:chgData name="Maxime Bergevin" userId="1006073c-ef76-43ff-b9f6-3722ee67a619" providerId="ADAL" clId="{94117C1D-9245-4FB8-BDDD-57DBFB942CC4}" dt="2024-06-23T20:06:20.546" v="720" actId="164"/>
          <ac:grpSpMkLst>
            <pc:docMk/>
            <pc:sldMk cId="2352939639" sldId="287"/>
            <ac:grpSpMk id="8" creationId="{375E4D3E-BCD4-5520-9FBC-0A2E3BA590DD}"/>
          </ac:grpSpMkLst>
        </pc:grpChg>
        <pc:grpChg chg="del mod">
          <ac:chgData name="Maxime Bergevin" userId="1006073c-ef76-43ff-b9f6-3722ee67a619" providerId="ADAL" clId="{94117C1D-9245-4FB8-BDDD-57DBFB942CC4}" dt="2024-06-23T20:06:15.133" v="718" actId="478"/>
          <ac:grpSpMkLst>
            <pc:docMk/>
            <pc:sldMk cId="2352939639" sldId="287"/>
            <ac:grpSpMk id="9" creationId="{42300277-1203-08A9-2F6B-F516ABE062D8}"/>
          </ac:grpSpMkLst>
        </pc:grpChg>
        <pc:grpChg chg="add mod">
          <ac:chgData name="Maxime Bergevin" userId="1006073c-ef76-43ff-b9f6-3722ee67a619" providerId="ADAL" clId="{94117C1D-9245-4FB8-BDDD-57DBFB942CC4}" dt="2024-06-23T20:06:20.546" v="720" actId="164"/>
          <ac:grpSpMkLst>
            <pc:docMk/>
            <pc:sldMk cId="2352939639" sldId="287"/>
            <ac:grpSpMk id="11" creationId="{DF1076E7-66E4-85EC-FDAB-9DB347132BCB}"/>
          </ac:grpSpMkLst>
        </pc:grpChg>
        <pc:picChg chg="del">
          <ac:chgData name="Maxime Bergevin" userId="1006073c-ef76-43ff-b9f6-3722ee67a619" providerId="ADAL" clId="{94117C1D-9245-4FB8-BDDD-57DBFB942CC4}" dt="2024-06-23T20:06:15.133" v="718" actId="478"/>
          <ac:picMkLst>
            <pc:docMk/>
            <pc:sldMk cId="2352939639" sldId="287"/>
            <ac:picMk id="1026" creationId="{120CF5B0-0C44-F1F4-2DD3-4D44F84D374B}"/>
          </ac:picMkLst>
        </pc:picChg>
        <pc:picChg chg="add mod">
          <ac:chgData name="Maxime Bergevin" userId="1006073c-ef76-43ff-b9f6-3722ee67a619" providerId="ADAL" clId="{94117C1D-9245-4FB8-BDDD-57DBFB942CC4}" dt="2024-06-23T20:06:20.546" v="720" actId="164"/>
          <ac:picMkLst>
            <pc:docMk/>
            <pc:sldMk cId="2352939639" sldId="287"/>
            <ac:picMk id="2050" creationId="{700F8234-2AE9-9BA0-B675-04CA8ED21243}"/>
          </ac:picMkLst>
        </pc:picChg>
      </pc:sldChg>
    </pc:docChg>
  </pc:docChgLst>
  <pc:docChgLst>
    <pc:chgData name="Maxime Bergevin" userId="1006073c-ef76-43ff-b9f6-3722ee67a619" providerId="ADAL" clId="{AC730732-1422-4FAF-9EEF-4A116900D75B}"/>
    <pc:docChg chg="undo custSel addSld delSld modSld sldOrd modMainMaster addSection modSection">
      <pc:chgData name="Maxime Bergevin" userId="1006073c-ef76-43ff-b9f6-3722ee67a619" providerId="ADAL" clId="{AC730732-1422-4FAF-9EEF-4A116900D75B}" dt="2024-03-10T16:09:21.945" v="5674" actId="17846"/>
      <pc:docMkLst>
        <pc:docMk/>
      </pc:docMkLst>
      <pc:sldChg chg="modSp mod">
        <pc:chgData name="Maxime Bergevin" userId="1006073c-ef76-43ff-b9f6-3722ee67a619" providerId="ADAL" clId="{AC730732-1422-4FAF-9EEF-4A116900D75B}" dt="2024-03-09T22:11:30.649" v="25" actId="1076"/>
        <pc:sldMkLst>
          <pc:docMk/>
          <pc:sldMk cId="1814397705" sldId="256"/>
        </pc:sldMkLst>
        <pc:spChg chg="mod">
          <ac:chgData name="Maxime Bergevin" userId="1006073c-ef76-43ff-b9f6-3722ee67a619" providerId="ADAL" clId="{AC730732-1422-4FAF-9EEF-4A116900D75B}" dt="2024-03-09T22:11:30.649" v="25" actId="1076"/>
          <ac:spMkLst>
            <pc:docMk/>
            <pc:sldMk cId="1814397705" sldId="256"/>
            <ac:spMk id="2" creationId="{D5131D6F-F765-2317-6133-BB40645699A0}"/>
          </ac:spMkLst>
        </pc:spChg>
      </pc:sldChg>
      <pc:sldChg chg="modSp mod">
        <pc:chgData name="Maxime Bergevin" userId="1006073c-ef76-43ff-b9f6-3722ee67a619" providerId="ADAL" clId="{AC730732-1422-4FAF-9EEF-4A116900D75B}" dt="2024-03-10T15:51:35.210" v="5533" actId="115"/>
        <pc:sldMkLst>
          <pc:docMk/>
          <pc:sldMk cId="3342842069" sldId="258"/>
        </pc:sldMkLst>
        <pc:spChg chg="mod">
          <ac:chgData name="Maxime Bergevin" userId="1006073c-ef76-43ff-b9f6-3722ee67a619" providerId="ADAL" clId="{AC730732-1422-4FAF-9EEF-4A116900D75B}" dt="2024-03-10T15:51:35.210" v="5533" actId="115"/>
          <ac:spMkLst>
            <pc:docMk/>
            <pc:sldMk cId="3342842069" sldId="258"/>
            <ac:spMk id="2" creationId="{1405276B-FC8F-CEDF-033F-0B94E36A5CAD}"/>
          </ac:spMkLst>
        </pc:spChg>
      </pc:sldChg>
      <pc:sldChg chg="addSp modSp">
        <pc:chgData name="Maxime Bergevin" userId="1006073c-ef76-43ff-b9f6-3722ee67a619" providerId="ADAL" clId="{AC730732-1422-4FAF-9EEF-4A116900D75B}" dt="2024-03-09T22:14:40.287" v="150"/>
        <pc:sldMkLst>
          <pc:docMk/>
          <pc:sldMk cId="4256873973" sldId="266"/>
        </pc:sldMkLst>
        <pc:spChg chg="add mod">
          <ac:chgData name="Maxime Bergevin" userId="1006073c-ef76-43ff-b9f6-3722ee67a619" providerId="ADAL" clId="{AC730732-1422-4FAF-9EEF-4A116900D75B}" dt="2024-03-09T22:14:40.287" v="150"/>
          <ac:spMkLst>
            <pc:docMk/>
            <pc:sldMk cId="4256873973" sldId="266"/>
            <ac:spMk id="2" creationId="{762F9436-FA51-901F-DF27-D1BB6FDC9F80}"/>
          </ac:spMkLst>
        </pc:spChg>
      </pc:sldChg>
      <pc:sldChg chg="modSp mod">
        <pc:chgData name="Maxime Bergevin" userId="1006073c-ef76-43ff-b9f6-3722ee67a619" providerId="ADAL" clId="{AC730732-1422-4FAF-9EEF-4A116900D75B}" dt="2024-03-10T15:54:27.448" v="5567" actId="20577"/>
        <pc:sldMkLst>
          <pc:docMk/>
          <pc:sldMk cId="493244757" sldId="267"/>
        </pc:sldMkLst>
        <pc:spChg chg="mod">
          <ac:chgData name="Maxime Bergevin" userId="1006073c-ef76-43ff-b9f6-3722ee67a619" providerId="ADAL" clId="{AC730732-1422-4FAF-9EEF-4A116900D75B}" dt="2024-03-10T15:54:27.448" v="5567" actId="20577"/>
          <ac:spMkLst>
            <pc:docMk/>
            <pc:sldMk cId="493244757" sldId="267"/>
            <ac:spMk id="8" creationId="{26EB8AF5-82C7-F72F-FE08-80087512E8E6}"/>
          </ac:spMkLst>
        </pc:spChg>
      </pc:sldChg>
      <pc:sldChg chg="modSp mod">
        <pc:chgData name="Maxime Bergevin" userId="1006073c-ef76-43ff-b9f6-3722ee67a619" providerId="ADAL" clId="{AC730732-1422-4FAF-9EEF-4A116900D75B}" dt="2024-03-10T16:02:51.019" v="5644" actId="123"/>
        <pc:sldMkLst>
          <pc:docMk/>
          <pc:sldMk cId="684407484" sldId="268"/>
        </pc:sldMkLst>
        <pc:spChg chg="mod">
          <ac:chgData name="Maxime Bergevin" userId="1006073c-ef76-43ff-b9f6-3722ee67a619" providerId="ADAL" clId="{AC730732-1422-4FAF-9EEF-4A116900D75B}" dt="2024-03-10T16:02:51.019" v="5644" actId="123"/>
          <ac:spMkLst>
            <pc:docMk/>
            <pc:sldMk cId="684407484" sldId="268"/>
            <ac:spMk id="5" creationId="{54BD8664-5912-F63F-C558-8A29391B9233}"/>
          </ac:spMkLst>
        </pc:spChg>
        <pc:spChg chg="mod">
          <ac:chgData name="Maxime Bergevin" userId="1006073c-ef76-43ff-b9f6-3722ee67a619" providerId="ADAL" clId="{AC730732-1422-4FAF-9EEF-4A116900D75B}" dt="2024-03-10T16:02:07.147" v="5643" actId="207"/>
          <ac:spMkLst>
            <pc:docMk/>
            <pc:sldMk cId="684407484" sldId="268"/>
            <ac:spMk id="26" creationId="{9733335E-D6DB-61BA-676F-72129BA033B4}"/>
          </ac:spMkLst>
        </pc:spChg>
      </pc:sldChg>
      <pc:sldChg chg="modSp mod">
        <pc:chgData name="Maxime Bergevin" userId="1006073c-ef76-43ff-b9f6-3722ee67a619" providerId="ADAL" clId="{AC730732-1422-4FAF-9EEF-4A116900D75B}" dt="2024-03-10T15:53:19.456" v="5548" actId="14100"/>
        <pc:sldMkLst>
          <pc:docMk/>
          <pc:sldMk cId="3254917673" sldId="269"/>
        </pc:sldMkLst>
        <pc:spChg chg="mod">
          <ac:chgData name="Maxime Bergevin" userId="1006073c-ef76-43ff-b9f6-3722ee67a619" providerId="ADAL" clId="{AC730732-1422-4FAF-9EEF-4A116900D75B}" dt="2024-03-10T15:53:19.456" v="5548" actId="14100"/>
          <ac:spMkLst>
            <pc:docMk/>
            <pc:sldMk cId="3254917673" sldId="269"/>
            <ac:spMk id="9" creationId="{81F94901-0238-AB7E-25C1-5985918DE84B}"/>
          </ac:spMkLst>
        </pc:spChg>
      </pc:sldChg>
      <pc:sldChg chg="modSp mod">
        <pc:chgData name="Maxime Bergevin" userId="1006073c-ef76-43ff-b9f6-3722ee67a619" providerId="ADAL" clId="{AC730732-1422-4FAF-9EEF-4A116900D75B}" dt="2024-03-10T15:57:27.786" v="5593" actId="1076"/>
        <pc:sldMkLst>
          <pc:docMk/>
          <pc:sldMk cId="2207908153" sldId="270"/>
        </pc:sldMkLst>
        <pc:spChg chg="mod">
          <ac:chgData name="Maxime Bergevin" userId="1006073c-ef76-43ff-b9f6-3722ee67a619" providerId="ADAL" clId="{AC730732-1422-4FAF-9EEF-4A116900D75B}" dt="2024-03-10T15:57:27.786" v="5593" actId="1076"/>
          <ac:spMkLst>
            <pc:docMk/>
            <pc:sldMk cId="2207908153" sldId="270"/>
            <ac:spMk id="26" creationId="{9733335E-D6DB-61BA-676F-72129BA033B4}"/>
          </ac:spMkLst>
        </pc:spChg>
      </pc:sldChg>
      <pc:sldChg chg="modSp mod">
        <pc:chgData name="Maxime Bergevin" userId="1006073c-ef76-43ff-b9f6-3722ee67a619" providerId="ADAL" clId="{AC730732-1422-4FAF-9EEF-4A116900D75B}" dt="2024-03-10T16:04:48.287" v="5651" actId="313"/>
        <pc:sldMkLst>
          <pc:docMk/>
          <pc:sldMk cId="4030269616" sldId="271"/>
        </pc:sldMkLst>
        <pc:spChg chg="mod">
          <ac:chgData name="Maxime Bergevin" userId="1006073c-ef76-43ff-b9f6-3722ee67a619" providerId="ADAL" clId="{AC730732-1422-4FAF-9EEF-4A116900D75B}" dt="2024-03-10T16:04:48.287" v="5651" actId="313"/>
          <ac:spMkLst>
            <pc:docMk/>
            <pc:sldMk cId="4030269616" sldId="271"/>
            <ac:spMk id="26" creationId="{9733335E-D6DB-61BA-676F-72129BA033B4}"/>
          </ac:spMkLst>
        </pc:spChg>
      </pc:sldChg>
      <pc:sldChg chg="modSp mod">
        <pc:chgData name="Maxime Bergevin" userId="1006073c-ef76-43ff-b9f6-3722ee67a619" providerId="ADAL" clId="{AC730732-1422-4FAF-9EEF-4A116900D75B}" dt="2024-03-10T16:03:43.924" v="5650" actId="20577"/>
        <pc:sldMkLst>
          <pc:docMk/>
          <pc:sldMk cId="3104847817" sldId="272"/>
        </pc:sldMkLst>
        <pc:spChg chg="mod">
          <ac:chgData name="Maxime Bergevin" userId="1006073c-ef76-43ff-b9f6-3722ee67a619" providerId="ADAL" clId="{AC730732-1422-4FAF-9EEF-4A116900D75B}" dt="2024-03-10T16:03:43.924" v="5650" actId="20577"/>
          <ac:spMkLst>
            <pc:docMk/>
            <pc:sldMk cId="3104847817" sldId="272"/>
            <ac:spMk id="26" creationId="{9733335E-D6DB-61BA-676F-72129BA033B4}"/>
          </ac:spMkLst>
        </pc:spChg>
      </pc:sldChg>
      <pc:sldChg chg="ord">
        <pc:chgData name="Maxime Bergevin" userId="1006073c-ef76-43ff-b9f6-3722ee67a619" providerId="ADAL" clId="{AC730732-1422-4FAF-9EEF-4A116900D75B}" dt="2024-03-09T22:13:46.236" v="96" actId="20578"/>
        <pc:sldMkLst>
          <pc:docMk/>
          <pc:sldMk cId="1194356004" sldId="273"/>
        </pc:sldMkLst>
      </pc:sldChg>
      <pc:sldChg chg="modSp mod">
        <pc:chgData name="Maxime Bergevin" userId="1006073c-ef76-43ff-b9f6-3722ee67a619" providerId="ADAL" clId="{AC730732-1422-4FAF-9EEF-4A116900D75B}" dt="2024-03-10T15:59:34.713" v="5621" actId="1076"/>
        <pc:sldMkLst>
          <pc:docMk/>
          <pc:sldMk cId="1286046169" sldId="276"/>
        </pc:sldMkLst>
        <pc:spChg chg="mod">
          <ac:chgData name="Maxime Bergevin" userId="1006073c-ef76-43ff-b9f6-3722ee67a619" providerId="ADAL" clId="{AC730732-1422-4FAF-9EEF-4A116900D75B}" dt="2024-03-10T15:58:50.387" v="5619" actId="1076"/>
          <ac:spMkLst>
            <pc:docMk/>
            <pc:sldMk cId="1286046169" sldId="276"/>
            <ac:spMk id="2" creationId="{6F30694A-38AB-8E60-1D1F-B262E01741CF}"/>
          </ac:spMkLst>
        </pc:spChg>
        <pc:spChg chg="mod">
          <ac:chgData name="Maxime Bergevin" userId="1006073c-ef76-43ff-b9f6-3722ee67a619" providerId="ADAL" clId="{AC730732-1422-4FAF-9EEF-4A116900D75B}" dt="2024-03-10T15:59:34.713" v="5621" actId="1076"/>
          <ac:spMkLst>
            <pc:docMk/>
            <pc:sldMk cId="1286046169" sldId="276"/>
            <ac:spMk id="25" creationId="{ADA70DC9-8199-B809-7C3F-C3A1BA83C30E}"/>
          </ac:spMkLst>
        </pc:spChg>
        <pc:spChg chg="mod">
          <ac:chgData name="Maxime Bergevin" userId="1006073c-ef76-43ff-b9f6-3722ee67a619" providerId="ADAL" clId="{AC730732-1422-4FAF-9EEF-4A116900D75B}" dt="2024-03-10T15:59:13.667" v="5620" actId="255"/>
          <ac:spMkLst>
            <pc:docMk/>
            <pc:sldMk cId="1286046169" sldId="276"/>
            <ac:spMk id="26" creationId="{9733335E-D6DB-61BA-676F-72129BA033B4}"/>
          </ac:spMkLst>
        </pc:spChg>
      </pc:sldChg>
      <pc:sldChg chg="del">
        <pc:chgData name="Maxime Bergevin" userId="1006073c-ef76-43ff-b9f6-3722ee67a619" providerId="ADAL" clId="{AC730732-1422-4FAF-9EEF-4A116900D75B}" dt="2024-03-10T16:09:10.053" v="5672" actId="47"/>
        <pc:sldMkLst>
          <pc:docMk/>
          <pc:sldMk cId="2654589883" sldId="277"/>
        </pc:sldMkLst>
      </pc:sldChg>
      <pc:sldChg chg="addSp delSp modSp mod">
        <pc:chgData name="Maxime Bergevin" userId="1006073c-ef76-43ff-b9f6-3722ee67a619" providerId="ADAL" clId="{AC730732-1422-4FAF-9EEF-4A116900D75B}" dt="2024-03-10T16:08:27.245" v="5671" actId="478"/>
        <pc:sldMkLst>
          <pc:docMk/>
          <pc:sldMk cId="4282817044" sldId="278"/>
        </pc:sldMkLst>
        <pc:picChg chg="add del mod">
          <ac:chgData name="Maxime Bergevin" userId="1006073c-ef76-43ff-b9f6-3722ee67a619" providerId="ADAL" clId="{AC730732-1422-4FAF-9EEF-4A116900D75B}" dt="2024-03-10T16:08:27.245" v="5671" actId="478"/>
          <ac:picMkLst>
            <pc:docMk/>
            <pc:sldMk cId="4282817044" sldId="278"/>
            <ac:picMk id="3" creationId="{4A991620-AE9D-AC2C-6BA7-D3013DD8B840}"/>
          </ac:picMkLst>
        </pc:picChg>
        <pc:picChg chg="add del mod">
          <ac:chgData name="Maxime Bergevin" userId="1006073c-ef76-43ff-b9f6-3722ee67a619" providerId="ADAL" clId="{AC730732-1422-4FAF-9EEF-4A116900D75B}" dt="2024-03-10T16:07:47.621" v="5660" actId="478"/>
          <ac:picMkLst>
            <pc:docMk/>
            <pc:sldMk cId="4282817044" sldId="278"/>
            <ac:picMk id="5" creationId="{5E78A200-4A1F-E9CF-99A9-EAEFEE25ACD5}"/>
          </ac:picMkLst>
        </pc:picChg>
        <pc:picChg chg="add del mod">
          <ac:chgData name="Maxime Bergevin" userId="1006073c-ef76-43ff-b9f6-3722ee67a619" providerId="ADAL" clId="{AC730732-1422-4FAF-9EEF-4A116900D75B}" dt="2024-03-10T16:08:25.054" v="5668" actId="478"/>
          <ac:picMkLst>
            <pc:docMk/>
            <pc:sldMk cId="4282817044" sldId="278"/>
            <ac:picMk id="7" creationId="{86501FD4-41BD-4E1F-8926-03BD46C6AE7A}"/>
          </ac:picMkLst>
        </pc:picChg>
      </pc:sldChg>
      <pc:sldChg chg="addSp delSp modSp mod">
        <pc:chgData name="Maxime Bergevin" userId="1006073c-ef76-43ff-b9f6-3722ee67a619" providerId="ADAL" clId="{AC730732-1422-4FAF-9EEF-4A116900D75B}" dt="2024-03-10T16:00:30.538" v="5625" actId="27107"/>
        <pc:sldMkLst>
          <pc:docMk/>
          <pc:sldMk cId="1402052147" sldId="279"/>
        </pc:sldMkLst>
        <pc:spChg chg="add mod">
          <ac:chgData name="Maxime Bergevin" userId="1006073c-ef76-43ff-b9f6-3722ee67a619" providerId="ADAL" clId="{AC730732-1422-4FAF-9EEF-4A116900D75B}" dt="2024-03-10T15:59:48.285" v="5623"/>
          <ac:spMkLst>
            <pc:docMk/>
            <pc:sldMk cId="1402052147" sldId="279"/>
            <ac:spMk id="2" creationId="{6E67398A-9A39-A24E-FBF0-4EE1278D33D1}"/>
          </ac:spMkLst>
        </pc:spChg>
        <pc:spChg chg="del">
          <ac:chgData name="Maxime Bergevin" userId="1006073c-ef76-43ff-b9f6-3722ee67a619" providerId="ADAL" clId="{AC730732-1422-4FAF-9EEF-4A116900D75B}" dt="2024-03-10T15:59:47.622" v="5622" actId="478"/>
          <ac:spMkLst>
            <pc:docMk/>
            <pc:sldMk cId="1402052147" sldId="279"/>
            <ac:spMk id="25" creationId="{ADA70DC9-8199-B809-7C3F-C3A1BA83C30E}"/>
          </ac:spMkLst>
        </pc:spChg>
        <pc:spChg chg="mod">
          <ac:chgData name="Maxime Bergevin" userId="1006073c-ef76-43ff-b9f6-3722ee67a619" providerId="ADAL" clId="{AC730732-1422-4FAF-9EEF-4A116900D75B}" dt="2024-03-10T16:00:30.538" v="5625" actId="27107"/>
          <ac:spMkLst>
            <pc:docMk/>
            <pc:sldMk cId="1402052147" sldId="279"/>
            <ac:spMk id="26" creationId="{9733335E-D6DB-61BA-676F-72129BA033B4}"/>
          </ac:spMkLst>
        </pc:spChg>
      </pc:sldChg>
      <pc:sldChg chg="addSp delSp modSp add del mod">
        <pc:chgData name="Maxime Bergevin" userId="1006073c-ef76-43ff-b9f6-3722ee67a619" providerId="ADAL" clId="{AC730732-1422-4FAF-9EEF-4A116900D75B}" dt="2024-03-09T22:12:55.173" v="34" actId="47"/>
        <pc:sldMkLst>
          <pc:docMk/>
          <pc:sldMk cId="219696967" sldId="280"/>
        </pc:sldMkLst>
        <pc:spChg chg="del">
          <ac:chgData name="Maxime Bergevin" userId="1006073c-ef76-43ff-b9f6-3722ee67a619" providerId="ADAL" clId="{AC730732-1422-4FAF-9EEF-4A116900D75B}" dt="2024-03-09T22:12:44.702" v="30" actId="478"/>
          <ac:spMkLst>
            <pc:docMk/>
            <pc:sldMk cId="219696967" sldId="280"/>
            <ac:spMk id="5" creationId="{E9E117C5-7A17-4198-BF3B-B400247CF9FC}"/>
          </ac:spMkLst>
        </pc:spChg>
        <pc:picChg chg="add mod">
          <ac:chgData name="Maxime Bergevin" userId="1006073c-ef76-43ff-b9f6-3722ee67a619" providerId="ADAL" clId="{AC730732-1422-4FAF-9EEF-4A116900D75B}" dt="2024-03-09T22:12:37.872" v="28"/>
          <ac:picMkLst>
            <pc:docMk/>
            <pc:sldMk cId="219696967" sldId="280"/>
            <ac:picMk id="2" creationId="{D852B536-8567-A685-A0A3-0D207EFEF50E}"/>
          </ac:picMkLst>
        </pc:picChg>
        <pc:picChg chg="add mod">
          <ac:chgData name="Maxime Bergevin" userId="1006073c-ef76-43ff-b9f6-3722ee67a619" providerId="ADAL" clId="{AC730732-1422-4FAF-9EEF-4A116900D75B}" dt="2024-03-09T22:12:42.664" v="29"/>
          <ac:picMkLst>
            <pc:docMk/>
            <pc:sldMk cId="219696967" sldId="280"/>
            <ac:picMk id="3" creationId="{101D62EB-0B9F-9DC4-E329-96E3255F52BD}"/>
          </ac:picMkLst>
        </pc:picChg>
        <pc:picChg chg="del">
          <ac:chgData name="Maxime Bergevin" userId="1006073c-ef76-43ff-b9f6-3722ee67a619" providerId="ADAL" clId="{AC730732-1422-4FAF-9EEF-4A116900D75B}" dt="2024-03-09T22:12:31.985" v="27" actId="478"/>
          <ac:picMkLst>
            <pc:docMk/>
            <pc:sldMk cId="219696967" sldId="280"/>
            <ac:picMk id="1026" creationId="{E9E85664-F107-2B15-ED0C-96B961A872AC}"/>
          </ac:picMkLst>
        </pc:picChg>
      </pc:sldChg>
      <pc:sldChg chg="addSp delSp modSp add mod ord">
        <pc:chgData name="Maxime Bergevin" userId="1006073c-ef76-43ff-b9f6-3722ee67a619" providerId="ADAL" clId="{AC730732-1422-4FAF-9EEF-4A116900D75B}" dt="2024-03-09T22:13:58.536" v="99" actId="1076"/>
        <pc:sldMkLst>
          <pc:docMk/>
          <pc:sldMk cId="2647649864" sldId="281"/>
        </pc:sldMkLst>
        <pc:spChg chg="mod">
          <ac:chgData name="Maxime Bergevin" userId="1006073c-ef76-43ff-b9f6-3722ee67a619" providerId="ADAL" clId="{AC730732-1422-4FAF-9EEF-4A116900D75B}" dt="2024-03-09T22:13:05.681" v="37" actId="1076"/>
          <ac:spMkLst>
            <pc:docMk/>
            <pc:sldMk cId="2647649864" sldId="281"/>
            <ac:spMk id="2" creationId="{D5131D6F-F765-2317-6133-BB40645699A0}"/>
          </ac:spMkLst>
        </pc:spChg>
        <pc:spChg chg="add del mod">
          <ac:chgData name="Maxime Bergevin" userId="1006073c-ef76-43ff-b9f6-3722ee67a619" providerId="ADAL" clId="{AC730732-1422-4FAF-9EEF-4A116900D75B}" dt="2024-03-09T22:13:58.536" v="99" actId="1076"/>
          <ac:spMkLst>
            <pc:docMk/>
            <pc:sldMk cId="2647649864" sldId="281"/>
            <ac:spMk id="3" creationId="{CD283195-9A56-DC26-188D-E79F1F75EDA9}"/>
          </ac:spMkLst>
        </pc:spChg>
      </pc:sldChg>
      <pc:sldChg chg="add del">
        <pc:chgData name="Maxime Bergevin" userId="1006073c-ef76-43ff-b9f6-3722ee67a619" providerId="ADAL" clId="{AC730732-1422-4FAF-9EEF-4A116900D75B}" dt="2024-03-09T22:14:04.197" v="101" actId="47"/>
        <pc:sldMkLst>
          <pc:docMk/>
          <pc:sldMk cId="1902025226" sldId="282"/>
        </pc:sldMkLst>
      </pc:sldChg>
      <pc:sldChg chg="addSp delSp modSp add mod ord modClrScheme chgLayout">
        <pc:chgData name="Maxime Bergevin" userId="1006073c-ef76-43ff-b9f6-3722ee67a619" providerId="ADAL" clId="{AC730732-1422-4FAF-9EEF-4A116900D75B}" dt="2024-03-10T15:50:32.951" v="5532" actId="20577"/>
        <pc:sldMkLst>
          <pc:docMk/>
          <pc:sldMk cId="2006779014" sldId="282"/>
        </pc:sldMkLst>
        <pc:spChg chg="add mod">
          <ac:chgData name="Maxime Bergevin" userId="1006073c-ef76-43ff-b9f6-3722ee67a619" providerId="ADAL" clId="{AC730732-1422-4FAF-9EEF-4A116900D75B}" dt="2024-03-09T22:29:52.708" v="1318" actId="14100"/>
          <ac:spMkLst>
            <pc:docMk/>
            <pc:sldMk cId="2006779014" sldId="282"/>
            <ac:spMk id="2" creationId="{1C7927A0-41AC-1FB1-BCB9-C4AB63A5D7C2}"/>
          </ac:spMkLst>
        </pc:spChg>
        <pc:spChg chg="mod">
          <ac:chgData name="Maxime Bergevin" userId="1006073c-ef76-43ff-b9f6-3722ee67a619" providerId="ADAL" clId="{AC730732-1422-4FAF-9EEF-4A116900D75B}" dt="2024-03-09T22:14:32.031" v="149" actId="14100"/>
          <ac:spMkLst>
            <pc:docMk/>
            <pc:sldMk cId="2006779014" sldId="282"/>
            <ac:spMk id="5" creationId="{E9E117C5-7A17-4198-BF3B-B400247CF9FC}"/>
          </ac:spMkLst>
        </pc:spChg>
        <pc:spChg chg="add mod">
          <ac:chgData name="Maxime Bergevin" userId="1006073c-ef76-43ff-b9f6-3722ee67a619" providerId="ADAL" clId="{AC730732-1422-4FAF-9EEF-4A116900D75B}" dt="2024-03-09T22:25:01.017" v="449" actId="1076"/>
          <ac:spMkLst>
            <pc:docMk/>
            <pc:sldMk cId="2006779014" sldId="282"/>
            <ac:spMk id="8" creationId="{A22CABD9-C808-3894-8AD6-4FE7CACCF25A}"/>
          </ac:spMkLst>
        </pc:spChg>
        <pc:spChg chg="add mod">
          <ac:chgData name="Maxime Bergevin" userId="1006073c-ef76-43ff-b9f6-3722ee67a619" providerId="ADAL" clId="{AC730732-1422-4FAF-9EEF-4A116900D75B}" dt="2024-03-09T22:24:21.219" v="418" actId="207"/>
          <ac:spMkLst>
            <pc:docMk/>
            <pc:sldMk cId="2006779014" sldId="282"/>
            <ac:spMk id="9" creationId="{57F3E339-D3AB-4E67-3CFA-40E418A316FB}"/>
          </ac:spMkLst>
        </pc:spChg>
        <pc:spChg chg="add mod">
          <ac:chgData name="Maxime Bergevin" userId="1006073c-ef76-43ff-b9f6-3722ee67a619" providerId="ADAL" clId="{AC730732-1422-4FAF-9EEF-4A116900D75B}" dt="2024-03-10T15:50:32.951" v="5532" actId="20577"/>
          <ac:spMkLst>
            <pc:docMk/>
            <pc:sldMk cId="2006779014" sldId="282"/>
            <ac:spMk id="10" creationId="{500893A6-647D-0EA7-3777-754DF77B5950}"/>
          </ac:spMkLst>
        </pc:spChg>
        <pc:spChg chg="add mod">
          <ac:chgData name="Maxime Bergevin" userId="1006073c-ef76-43ff-b9f6-3722ee67a619" providerId="ADAL" clId="{AC730732-1422-4FAF-9EEF-4A116900D75B}" dt="2024-03-10T15:49:48.017" v="5530" actId="1076"/>
          <ac:spMkLst>
            <pc:docMk/>
            <pc:sldMk cId="2006779014" sldId="282"/>
            <ac:spMk id="12" creationId="{188C9AA9-CCF2-B3C5-6442-C0A0497BFA6C}"/>
          </ac:spMkLst>
        </pc:spChg>
        <pc:picChg chg="add del mod">
          <ac:chgData name="Maxime Bergevin" userId="1006073c-ef76-43ff-b9f6-3722ee67a619" providerId="ADAL" clId="{AC730732-1422-4FAF-9EEF-4A116900D75B}" dt="2024-03-09T22:23:03.842" v="375" actId="478"/>
          <ac:picMkLst>
            <pc:docMk/>
            <pc:sldMk cId="2006779014" sldId="282"/>
            <ac:picMk id="4" creationId="{44EAFFED-0462-7A2C-5FAD-B6FB988312AE}"/>
          </ac:picMkLst>
        </pc:picChg>
        <pc:picChg chg="add mod">
          <ac:chgData name="Maxime Bergevin" userId="1006073c-ef76-43ff-b9f6-3722ee67a619" providerId="ADAL" clId="{AC730732-1422-4FAF-9EEF-4A116900D75B}" dt="2024-03-09T22:23:36.224" v="387" actId="1076"/>
          <ac:picMkLst>
            <pc:docMk/>
            <pc:sldMk cId="2006779014" sldId="282"/>
            <ac:picMk id="7" creationId="{7D2CF85F-F768-70AE-69D4-B8B14B0FD62B}"/>
          </ac:picMkLst>
        </pc:picChg>
        <pc:picChg chg="add mod">
          <ac:chgData name="Maxime Bergevin" userId="1006073c-ef76-43ff-b9f6-3722ee67a619" providerId="ADAL" clId="{AC730732-1422-4FAF-9EEF-4A116900D75B}" dt="2024-03-09T22:33:26.107" v="1582" actId="1076"/>
          <ac:picMkLst>
            <pc:docMk/>
            <pc:sldMk cId="2006779014" sldId="282"/>
            <ac:picMk id="14" creationId="{76895ED7-23FF-8162-63AB-9F78BBCC145B}"/>
          </ac:picMkLst>
        </pc:picChg>
        <pc:picChg chg="del">
          <ac:chgData name="Maxime Bergevin" userId="1006073c-ef76-43ff-b9f6-3722ee67a619" providerId="ADAL" clId="{AC730732-1422-4FAF-9EEF-4A116900D75B}" dt="2024-03-09T22:14:09.946" v="105" actId="478"/>
          <ac:picMkLst>
            <pc:docMk/>
            <pc:sldMk cId="2006779014" sldId="282"/>
            <ac:picMk id="1026" creationId="{E9E85664-F107-2B15-ED0C-96B961A872AC}"/>
          </ac:picMkLst>
        </pc:picChg>
      </pc:sldChg>
      <pc:sldChg chg="addSp delSp modSp add mod">
        <pc:chgData name="Maxime Bergevin" userId="1006073c-ef76-43ff-b9f6-3722ee67a619" providerId="ADAL" clId="{AC730732-1422-4FAF-9EEF-4A116900D75B}" dt="2024-03-10T15:49:56.913" v="5531" actId="478"/>
        <pc:sldMkLst>
          <pc:docMk/>
          <pc:sldMk cId="3219382582" sldId="283"/>
        </pc:sldMkLst>
        <pc:spChg chg="mod">
          <ac:chgData name="Maxime Bergevin" userId="1006073c-ef76-43ff-b9f6-3722ee67a619" providerId="ADAL" clId="{AC730732-1422-4FAF-9EEF-4A116900D75B}" dt="2024-03-10T00:14:23.933" v="3007" actId="1076"/>
          <ac:spMkLst>
            <pc:docMk/>
            <pc:sldMk cId="3219382582" sldId="283"/>
            <ac:spMk id="2" creationId="{1C7927A0-41AC-1FB1-BCB9-C4AB63A5D7C2}"/>
          </ac:spMkLst>
        </pc:spChg>
        <pc:spChg chg="mod">
          <ac:chgData name="Maxime Bergevin" userId="1006073c-ef76-43ff-b9f6-3722ee67a619" providerId="ADAL" clId="{AC730732-1422-4FAF-9EEF-4A116900D75B}" dt="2024-03-10T00:29:00.052" v="3404" actId="1076"/>
          <ac:spMkLst>
            <pc:docMk/>
            <pc:sldMk cId="3219382582" sldId="283"/>
            <ac:spMk id="5" creationId="{E9E117C5-7A17-4198-BF3B-B400247CF9FC}"/>
          </ac:spMkLst>
        </pc:spChg>
        <pc:spChg chg="del">
          <ac:chgData name="Maxime Bergevin" userId="1006073c-ef76-43ff-b9f6-3722ee67a619" providerId="ADAL" clId="{AC730732-1422-4FAF-9EEF-4A116900D75B}" dt="2024-03-10T00:04:05.620" v="1587" actId="478"/>
          <ac:spMkLst>
            <pc:docMk/>
            <pc:sldMk cId="3219382582" sldId="283"/>
            <ac:spMk id="8" creationId="{A22CABD9-C808-3894-8AD6-4FE7CACCF25A}"/>
          </ac:spMkLst>
        </pc:spChg>
        <pc:spChg chg="del">
          <ac:chgData name="Maxime Bergevin" userId="1006073c-ef76-43ff-b9f6-3722ee67a619" providerId="ADAL" clId="{AC730732-1422-4FAF-9EEF-4A116900D75B}" dt="2024-03-10T00:04:04.304" v="1586" actId="478"/>
          <ac:spMkLst>
            <pc:docMk/>
            <pc:sldMk cId="3219382582" sldId="283"/>
            <ac:spMk id="9" creationId="{57F3E339-D3AB-4E67-3CFA-40E418A316FB}"/>
          </ac:spMkLst>
        </pc:spChg>
        <pc:spChg chg="mod">
          <ac:chgData name="Maxime Bergevin" userId="1006073c-ef76-43ff-b9f6-3722ee67a619" providerId="ADAL" clId="{AC730732-1422-4FAF-9EEF-4A116900D75B}" dt="2024-03-10T03:27:58.808" v="3557" actId="1035"/>
          <ac:spMkLst>
            <pc:docMk/>
            <pc:sldMk cId="3219382582" sldId="283"/>
            <ac:spMk id="10" creationId="{500893A6-647D-0EA7-3777-754DF77B5950}"/>
          </ac:spMkLst>
        </pc:spChg>
        <pc:spChg chg="del">
          <ac:chgData name="Maxime Bergevin" userId="1006073c-ef76-43ff-b9f6-3722ee67a619" providerId="ADAL" clId="{AC730732-1422-4FAF-9EEF-4A116900D75B}" dt="2024-03-10T15:49:56.913" v="5531" actId="478"/>
          <ac:spMkLst>
            <pc:docMk/>
            <pc:sldMk cId="3219382582" sldId="283"/>
            <ac:spMk id="12" creationId="{188C9AA9-CCF2-B3C5-6442-C0A0497BFA6C}"/>
          </ac:spMkLst>
        </pc:spChg>
        <pc:picChg chg="add del mod">
          <ac:chgData name="Maxime Bergevin" userId="1006073c-ef76-43ff-b9f6-3722ee67a619" providerId="ADAL" clId="{AC730732-1422-4FAF-9EEF-4A116900D75B}" dt="2024-03-10T00:27:01.561" v="3037" actId="478"/>
          <ac:picMkLst>
            <pc:docMk/>
            <pc:sldMk cId="3219382582" sldId="283"/>
            <ac:picMk id="4" creationId="{57966184-BF42-0C8A-90AA-56773190C3C1}"/>
          </ac:picMkLst>
        </pc:picChg>
        <pc:picChg chg="del">
          <ac:chgData name="Maxime Bergevin" userId="1006073c-ef76-43ff-b9f6-3722ee67a619" providerId="ADAL" clId="{AC730732-1422-4FAF-9EEF-4A116900D75B}" dt="2024-03-09T23:59:20.829" v="1585" actId="478"/>
          <ac:picMkLst>
            <pc:docMk/>
            <pc:sldMk cId="3219382582" sldId="283"/>
            <ac:picMk id="7" creationId="{7D2CF85F-F768-70AE-69D4-B8B14B0FD62B}"/>
          </ac:picMkLst>
        </pc:picChg>
        <pc:picChg chg="add del mod">
          <ac:chgData name="Maxime Bergevin" userId="1006073c-ef76-43ff-b9f6-3722ee67a619" providerId="ADAL" clId="{AC730732-1422-4FAF-9EEF-4A116900D75B}" dt="2024-03-10T00:26:04.443" v="3022" actId="478"/>
          <ac:picMkLst>
            <pc:docMk/>
            <pc:sldMk cId="3219382582" sldId="283"/>
            <ac:picMk id="11" creationId="{C8EF29A8-186A-16A8-DB5A-4D87C67C586C}"/>
          </ac:picMkLst>
        </pc:picChg>
        <pc:picChg chg="del">
          <ac:chgData name="Maxime Bergevin" userId="1006073c-ef76-43ff-b9f6-3722ee67a619" providerId="ADAL" clId="{AC730732-1422-4FAF-9EEF-4A116900D75B}" dt="2024-03-09T23:59:18.052" v="1584" actId="478"/>
          <ac:picMkLst>
            <pc:docMk/>
            <pc:sldMk cId="3219382582" sldId="283"/>
            <ac:picMk id="14" creationId="{76895ED7-23FF-8162-63AB-9F78BBCC145B}"/>
          </ac:picMkLst>
        </pc:picChg>
        <pc:picChg chg="add mod">
          <ac:chgData name="Maxime Bergevin" userId="1006073c-ef76-43ff-b9f6-3722ee67a619" providerId="ADAL" clId="{AC730732-1422-4FAF-9EEF-4A116900D75B}" dt="2024-03-10T00:26:18.392" v="3031" actId="1076"/>
          <ac:picMkLst>
            <pc:docMk/>
            <pc:sldMk cId="3219382582" sldId="283"/>
            <ac:picMk id="15" creationId="{9074D4EA-7B8D-880E-D2DB-6E37549CCD27}"/>
          </ac:picMkLst>
        </pc:picChg>
      </pc:sldChg>
      <pc:sldChg chg="addSp delSp modSp add mod">
        <pc:chgData name="Maxime Bergevin" userId="1006073c-ef76-43ff-b9f6-3722ee67a619" providerId="ADAL" clId="{AC730732-1422-4FAF-9EEF-4A116900D75B}" dt="2024-03-10T15:36:27.021" v="4546" actId="1076"/>
        <pc:sldMkLst>
          <pc:docMk/>
          <pc:sldMk cId="841851569" sldId="284"/>
        </pc:sldMkLst>
        <pc:spChg chg="del">
          <ac:chgData name="Maxime Bergevin" userId="1006073c-ef76-43ff-b9f6-3722ee67a619" providerId="ADAL" clId="{AC730732-1422-4FAF-9EEF-4A116900D75B}" dt="2024-03-10T15:27:50.886" v="3559" actId="478"/>
          <ac:spMkLst>
            <pc:docMk/>
            <pc:sldMk cId="841851569" sldId="284"/>
            <ac:spMk id="2" creationId="{1C7927A0-41AC-1FB1-BCB9-C4AB63A5D7C2}"/>
          </ac:spMkLst>
        </pc:spChg>
        <pc:spChg chg="del mod">
          <ac:chgData name="Maxime Bergevin" userId="1006073c-ef76-43ff-b9f6-3722ee67a619" providerId="ADAL" clId="{AC730732-1422-4FAF-9EEF-4A116900D75B}" dt="2024-03-10T15:29:46.531" v="3573"/>
          <ac:spMkLst>
            <pc:docMk/>
            <pc:sldMk cId="841851569" sldId="284"/>
            <ac:spMk id="10" creationId="{500893A6-647D-0EA7-3777-754DF77B5950}"/>
          </ac:spMkLst>
        </pc:spChg>
        <pc:spChg chg="add mod">
          <ac:chgData name="Maxime Bergevin" userId="1006073c-ef76-43ff-b9f6-3722ee67a619" providerId="ADAL" clId="{AC730732-1422-4FAF-9EEF-4A116900D75B}" dt="2024-03-10T15:36:27.021" v="4546" actId="1076"/>
          <ac:spMkLst>
            <pc:docMk/>
            <pc:sldMk cId="841851569" sldId="284"/>
            <ac:spMk id="11" creationId="{E356542C-B7FE-AC60-B3CA-121C1295BF84}"/>
          </ac:spMkLst>
        </pc:spChg>
        <pc:picChg chg="add del mod">
          <ac:chgData name="Maxime Bergevin" userId="1006073c-ef76-43ff-b9f6-3722ee67a619" providerId="ADAL" clId="{AC730732-1422-4FAF-9EEF-4A116900D75B}" dt="2024-03-10T15:30:03.437" v="3575" actId="478"/>
          <ac:picMkLst>
            <pc:docMk/>
            <pc:sldMk cId="841851569" sldId="284"/>
            <ac:picMk id="4" creationId="{C9D783FC-BE2B-3B11-69AC-D0393C37E1CC}"/>
          </ac:picMkLst>
        </pc:picChg>
        <pc:picChg chg="add del mod">
          <ac:chgData name="Maxime Bergevin" userId="1006073c-ef76-43ff-b9f6-3722ee67a619" providerId="ADAL" clId="{AC730732-1422-4FAF-9EEF-4A116900D75B}" dt="2024-03-10T15:30:25.350" v="3583" actId="478"/>
          <ac:picMkLst>
            <pc:docMk/>
            <pc:sldMk cId="841851569" sldId="284"/>
            <ac:picMk id="7" creationId="{1941FAF8-8D70-AE43-B849-F5A778810512}"/>
          </ac:picMkLst>
        </pc:picChg>
        <pc:picChg chg="add mod">
          <ac:chgData name="Maxime Bergevin" userId="1006073c-ef76-43ff-b9f6-3722ee67a619" providerId="ADAL" clId="{AC730732-1422-4FAF-9EEF-4A116900D75B}" dt="2024-03-10T15:30:39.989" v="3589" actId="1076"/>
          <ac:picMkLst>
            <pc:docMk/>
            <pc:sldMk cId="841851569" sldId="284"/>
            <ac:picMk id="9" creationId="{BB9525A2-4E21-CBE6-BF6F-7FFA986C73C9}"/>
          </ac:picMkLst>
        </pc:picChg>
        <pc:picChg chg="del">
          <ac:chgData name="Maxime Bergevin" userId="1006073c-ef76-43ff-b9f6-3722ee67a619" providerId="ADAL" clId="{AC730732-1422-4FAF-9EEF-4A116900D75B}" dt="2024-03-10T15:27:51.499" v="3560" actId="478"/>
          <ac:picMkLst>
            <pc:docMk/>
            <pc:sldMk cId="841851569" sldId="284"/>
            <ac:picMk id="15" creationId="{9074D4EA-7B8D-880E-D2DB-6E37549CCD27}"/>
          </ac:picMkLst>
        </pc:picChg>
      </pc:sldChg>
      <pc:sldChg chg="addSp delSp modSp add mod">
        <pc:chgData name="Maxime Bergevin" userId="1006073c-ef76-43ff-b9f6-3722ee67a619" providerId="ADAL" clId="{AC730732-1422-4FAF-9EEF-4A116900D75B}" dt="2024-03-10T15:45:55.548" v="5527" actId="20577"/>
        <pc:sldMkLst>
          <pc:docMk/>
          <pc:sldMk cId="3433715771" sldId="285"/>
        </pc:sldMkLst>
        <pc:spChg chg="mod">
          <ac:chgData name="Maxime Bergevin" userId="1006073c-ef76-43ff-b9f6-3722ee67a619" providerId="ADAL" clId="{AC730732-1422-4FAF-9EEF-4A116900D75B}" dt="2024-03-10T15:45:55.548" v="5527" actId="20577"/>
          <ac:spMkLst>
            <pc:docMk/>
            <pc:sldMk cId="3433715771" sldId="285"/>
            <ac:spMk id="6" creationId="{E646B206-1CCD-5739-277A-007DC6208C7A}"/>
          </ac:spMkLst>
        </pc:spChg>
        <pc:spChg chg="mod">
          <ac:chgData name="Maxime Bergevin" userId="1006073c-ef76-43ff-b9f6-3722ee67a619" providerId="ADAL" clId="{AC730732-1422-4FAF-9EEF-4A116900D75B}" dt="2024-03-10T15:44:00.252" v="4940"/>
          <ac:spMkLst>
            <pc:docMk/>
            <pc:sldMk cId="3433715771" sldId="285"/>
            <ac:spMk id="7" creationId="{0D914267-91F4-721B-8CA1-933C30BD1E76}"/>
          </ac:spMkLst>
        </pc:spChg>
        <pc:spChg chg="mod">
          <ac:chgData name="Maxime Bergevin" userId="1006073c-ef76-43ff-b9f6-3722ee67a619" providerId="ADAL" clId="{AC730732-1422-4FAF-9EEF-4A116900D75B}" dt="2024-03-10T15:43:43.091" v="4939" actId="20577"/>
          <ac:spMkLst>
            <pc:docMk/>
            <pc:sldMk cId="3433715771" sldId="285"/>
            <ac:spMk id="11" creationId="{E356542C-B7FE-AC60-B3CA-121C1295BF84}"/>
          </ac:spMkLst>
        </pc:spChg>
        <pc:grpChg chg="add mod">
          <ac:chgData name="Maxime Bergevin" userId="1006073c-ef76-43ff-b9f6-3722ee67a619" providerId="ADAL" clId="{AC730732-1422-4FAF-9EEF-4A116900D75B}" dt="2024-03-10T15:44:03.027" v="4941" actId="1076"/>
          <ac:grpSpMkLst>
            <pc:docMk/>
            <pc:sldMk cId="3433715771" sldId="285"/>
            <ac:grpSpMk id="4" creationId="{70457072-E37D-B268-C1E6-98F9CB415AB4}"/>
          </ac:grpSpMkLst>
        </pc:grpChg>
        <pc:picChg chg="add mod ord">
          <ac:chgData name="Maxime Bergevin" userId="1006073c-ef76-43ff-b9f6-3722ee67a619" providerId="ADAL" clId="{AC730732-1422-4FAF-9EEF-4A116900D75B}" dt="2024-03-10T15:41:39.206" v="4554"/>
          <ac:picMkLst>
            <pc:docMk/>
            <pc:sldMk cId="3433715771" sldId="285"/>
            <ac:picMk id="3" creationId="{700F2997-FAF6-A065-671A-7E308FA7FF6C}"/>
          </ac:picMkLst>
        </pc:picChg>
        <pc:picChg chg="del">
          <ac:chgData name="Maxime Bergevin" userId="1006073c-ef76-43ff-b9f6-3722ee67a619" providerId="ADAL" clId="{AC730732-1422-4FAF-9EEF-4A116900D75B}" dt="2024-03-10T15:41:29.622" v="4553" actId="478"/>
          <ac:picMkLst>
            <pc:docMk/>
            <pc:sldMk cId="3433715771" sldId="285"/>
            <ac:picMk id="9" creationId="{BB9525A2-4E21-CBE6-BF6F-7FFA986C73C9}"/>
          </ac:picMkLst>
        </pc:picChg>
      </pc:sldChg>
      <pc:sldMasterChg chg="addSldLayout modSldLayout">
        <pc:chgData name="Maxime Bergevin" userId="1006073c-ef76-43ff-b9f6-3722ee67a619" providerId="ADAL" clId="{AC730732-1422-4FAF-9EEF-4A116900D75B}" dt="2024-03-09T22:15:07.074" v="174" actId="14100"/>
        <pc:sldMasterMkLst>
          <pc:docMk/>
          <pc:sldMasterMk cId="603229838" sldId="2147483726"/>
        </pc:sldMasterMkLst>
        <pc:sldLayoutChg chg="addSp delSp modSp new mod">
          <pc:chgData name="Maxime Bergevin" userId="1006073c-ef76-43ff-b9f6-3722ee67a619" providerId="ADAL" clId="{AC730732-1422-4FAF-9EEF-4A116900D75B}" dt="2024-03-09T22:15:07.074" v="174" actId="14100"/>
          <pc:sldLayoutMkLst>
            <pc:docMk/>
            <pc:sldMasterMk cId="603229838" sldId="2147483726"/>
            <pc:sldLayoutMk cId="4055226747" sldId="2147483730"/>
          </pc:sldLayoutMkLst>
          <pc:spChg chg="del">
            <ac:chgData name="Maxime Bergevin" userId="1006073c-ef76-43ff-b9f6-3722ee67a619" providerId="ADAL" clId="{AC730732-1422-4FAF-9EEF-4A116900D75B}" dt="2024-03-09T22:14:57.270" v="152" actId="478"/>
            <ac:spMkLst>
              <pc:docMk/>
              <pc:sldMasterMk cId="603229838" sldId="2147483726"/>
              <pc:sldLayoutMk cId="4055226747" sldId="2147483730"/>
              <ac:spMk id="2" creationId="{D9D5445B-4C9E-E5C5-4BCB-9C9274C43773}"/>
            </ac:spMkLst>
          </pc:spChg>
          <pc:spChg chg="add mod">
            <ac:chgData name="Maxime Bergevin" userId="1006073c-ef76-43ff-b9f6-3722ee67a619" providerId="ADAL" clId="{AC730732-1422-4FAF-9EEF-4A116900D75B}" dt="2024-03-09T22:15:01.209" v="153"/>
            <ac:spMkLst>
              <pc:docMk/>
              <pc:sldMasterMk cId="603229838" sldId="2147483726"/>
              <pc:sldLayoutMk cId="4055226747" sldId="2147483730"/>
              <ac:spMk id="3" creationId="{C568DD41-1671-05B8-A9F3-C5689667E8A8}"/>
            </ac:spMkLst>
          </pc:spChg>
          <pc:spChg chg="add mod">
            <ac:chgData name="Maxime Bergevin" userId="1006073c-ef76-43ff-b9f6-3722ee67a619" providerId="ADAL" clId="{AC730732-1422-4FAF-9EEF-4A116900D75B}" dt="2024-03-09T22:15:07.074" v="174" actId="14100"/>
            <ac:spMkLst>
              <pc:docMk/>
              <pc:sldMasterMk cId="603229838" sldId="2147483726"/>
              <pc:sldLayoutMk cId="4055226747" sldId="2147483730"/>
              <ac:spMk id="4" creationId="{213D5D48-57D7-3FEC-9F03-825EEF8A138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rade Gothic Next Cond" panose="020B0506040303020004" pitchFamily="34" charset="0"/>
              </a:defRPr>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rade Gothic Next Cond" panose="020B0506040303020004" pitchFamily="34" charset="0"/>
              </a:defRPr>
            </a:lvl1pPr>
          </a:lstStyle>
          <a:p>
            <a:fld id="{51082CFE-101C-457A-AF44-8A3DA1DED271}" type="datetimeFigureOut">
              <a:rPr lang="fr-CA" smtClean="0"/>
              <a:pPr/>
              <a:t>2024-06-23</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rade Gothic Next Cond" panose="020B0506040303020004" pitchFamily="34" charset="0"/>
              </a:defRPr>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rade Gothic Next Cond" panose="020B0506040303020004" pitchFamily="34" charset="0"/>
              </a:defRPr>
            </a:lvl1pPr>
          </a:lstStyle>
          <a:p>
            <a:fld id="{1F0319C1-3546-4B07-A00C-12D9FB955B3A}" type="slidenum">
              <a:rPr lang="fr-CA" smtClean="0"/>
              <a:pPr/>
              <a:t>‹#›</a:t>
            </a:fld>
            <a:endParaRPr lang="fr-CA"/>
          </a:p>
        </p:txBody>
      </p:sp>
    </p:spTree>
    <p:extLst>
      <p:ext uri="{BB962C8B-B14F-4D97-AF65-F5344CB8AC3E}">
        <p14:creationId xmlns:p14="http://schemas.microsoft.com/office/powerpoint/2010/main" val="177331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rade Gothic Next Cond" panose="020B0506040303020004" pitchFamily="34" charset="0"/>
        <a:ea typeface="+mn-ea"/>
        <a:cs typeface="+mn-cs"/>
      </a:defRPr>
    </a:lvl1pPr>
    <a:lvl2pPr marL="457200" algn="l" defTabSz="914400" rtl="0" eaLnBrk="1" latinLnBrk="0" hangingPunct="1">
      <a:defRPr sz="1200" kern="1200">
        <a:solidFill>
          <a:schemeClr val="tx1"/>
        </a:solidFill>
        <a:latin typeface="Trade Gothic Next Cond" panose="020B0506040303020004" pitchFamily="34" charset="0"/>
        <a:ea typeface="+mn-ea"/>
        <a:cs typeface="+mn-cs"/>
      </a:defRPr>
    </a:lvl2pPr>
    <a:lvl3pPr marL="914400" algn="l" defTabSz="914400" rtl="0" eaLnBrk="1" latinLnBrk="0" hangingPunct="1">
      <a:defRPr sz="1200" kern="1200">
        <a:solidFill>
          <a:schemeClr val="tx1"/>
        </a:solidFill>
        <a:latin typeface="Trade Gothic Next Cond" panose="020B0506040303020004" pitchFamily="34" charset="0"/>
        <a:ea typeface="+mn-ea"/>
        <a:cs typeface="+mn-cs"/>
      </a:defRPr>
    </a:lvl3pPr>
    <a:lvl4pPr marL="1371600" algn="l" defTabSz="914400" rtl="0" eaLnBrk="1" latinLnBrk="0" hangingPunct="1">
      <a:defRPr sz="1200" kern="1200">
        <a:solidFill>
          <a:schemeClr val="tx1"/>
        </a:solidFill>
        <a:latin typeface="Trade Gothic Next Cond" panose="020B0506040303020004" pitchFamily="34" charset="0"/>
        <a:ea typeface="+mn-ea"/>
        <a:cs typeface="+mn-cs"/>
      </a:defRPr>
    </a:lvl4pPr>
    <a:lvl5pPr marL="1828800" algn="l" defTabSz="914400" rtl="0" eaLnBrk="1" latinLnBrk="0" hangingPunct="1">
      <a:defRPr sz="1200" kern="1200">
        <a:solidFill>
          <a:schemeClr val="tx1"/>
        </a:solidFill>
        <a:latin typeface="Trade Gothic Next Cond" panose="020B05060403030200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1</a:t>
            </a:fld>
            <a:endParaRPr lang="fr-CA"/>
          </a:p>
        </p:txBody>
      </p:sp>
    </p:spTree>
    <p:extLst>
      <p:ext uri="{BB962C8B-B14F-4D97-AF65-F5344CB8AC3E}">
        <p14:creationId xmlns:p14="http://schemas.microsoft.com/office/powerpoint/2010/main" val="263045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The </a:t>
            </a:r>
            <a:r>
              <a:rPr lang="en-US" b="1" u="none"/>
              <a:t>`optim()` </a:t>
            </a:r>
            <a:r>
              <a:rPr lang="en-US" b="0" u="none"/>
              <a:t>method is not ideal when solving for closed-form solutions, which is the case in ordinary least square. `</a:t>
            </a:r>
            <a:r>
              <a:rPr lang="en-US" b="1" u="none"/>
              <a:t>optim()</a:t>
            </a:r>
            <a:r>
              <a:rPr lang="en-US" b="0" u="none"/>
              <a:t>` works by trying out a series of parameters and calculating the error sum of squares for each. It stops when it deems the difference in error sum of square was sufficiently small compared to the previous iteration. While this may be appropriate when we have good starting values (e.g., an idea of intercept and slope values that make sense), this may lead to some issues if our starting values are usually far from the exact solution.</a:t>
            </a:r>
          </a:p>
          <a:p>
            <a:r>
              <a:rPr lang="en-US" b="0" u="none" baseline="0"/>
              <a:t>👉 Part of the reason is because the algorithm is a golem that “doesn’t think”, but only follows a set of instruction. Because of that, the algorithm might get “stuck” far from the exact solution. The exact reason why that is the beyond the scope of this course (and of my own brain 🙃).</a:t>
            </a:r>
            <a:endParaRPr lang="fr-CA" b="0" u="none" baseline="0"/>
          </a:p>
        </p:txBody>
      </p:sp>
      <p:sp>
        <p:nvSpPr>
          <p:cNvPr id="4" name="Slide Number Placeholder 3"/>
          <p:cNvSpPr>
            <a:spLocks noGrp="1"/>
          </p:cNvSpPr>
          <p:nvPr>
            <p:ph type="sldNum" sz="quarter" idx="5"/>
          </p:nvPr>
        </p:nvSpPr>
        <p:spPr/>
        <p:txBody>
          <a:bodyPr/>
          <a:lstStyle/>
          <a:p>
            <a:fld id="{1F0319C1-3546-4B07-A00C-12D9FB955B3A}" type="slidenum">
              <a:rPr lang="fr-CA" smtClean="0"/>
              <a:t>10</a:t>
            </a:fld>
            <a:endParaRPr lang="fr-CA"/>
          </a:p>
        </p:txBody>
      </p:sp>
    </p:spTree>
    <p:extLst>
      <p:ext uri="{BB962C8B-B14F-4D97-AF65-F5344CB8AC3E}">
        <p14:creationId xmlns:p14="http://schemas.microsoft.com/office/powerpoint/2010/main" val="2074957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a:p>
        </p:txBody>
      </p:sp>
      <p:sp>
        <p:nvSpPr>
          <p:cNvPr id="4" name="Slide Number Placeholder 3"/>
          <p:cNvSpPr>
            <a:spLocks noGrp="1"/>
          </p:cNvSpPr>
          <p:nvPr>
            <p:ph type="sldNum" sz="quarter" idx="5"/>
          </p:nvPr>
        </p:nvSpPr>
        <p:spPr/>
        <p:txBody>
          <a:bodyPr/>
          <a:lstStyle/>
          <a:p>
            <a:fld id="{1F0319C1-3546-4B07-A00C-12D9FB955B3A}" type="slidenum">
              <a:rPr lang="fr-CA" smtClean="0"/>
              <a:t>11</a:t>
            </a:fld>
            <a:endParaRPr lang="fr-CA"/>
          </a:p>
        </p:txBody>
      </p:sp>
    </p:spTree>
    <p:extLst>
      <p:ext uri="{BB962C8B-B14F-4D97-AF65-F5344CB8AC3E}">
        <p14:creationId xmlns:p14="http://schemas.microsoft.com/office/powerpoint/2010/main" val="905678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Additional note</a:t>
            </a:r>
          </a:p>
          <a:p>
            <a:r>
              <a:rPr lang="en-US" b="1" u="none"/>
              <a:t>💡 </a:t>
            </a:r>
            <a:r>
              <a:rPr lang="en-US" b="0" u="none"/>
              <a:t>The matrix given by this operation is called the </a:t>
            </a:r>
            <a:r>
              <a:rPr lang="en-US" b="1" u="none"/>
              <a:t>variance-covariance matrix</a:t>
            </a:r>
            <a:r>
              <a:rPr lang="en-US" b="0" u="none"/>
              <a:t>. Here is how it is structured.</a:t>
            </a:r>
          </a:p>
          <a:p>
            <a:r>
              <a:rPr lang="en-US" b="0" u="none"/>
              <a:t>👉 </a:t>
            </a:r>
            <a:r>
              <a:rPr lang="en-US" b="1" u="none"/>
              <a:t>First element </a:t>
            </a:r>
            <a:r>
              <a:rPr lang="en-US" b="0" u="none"/>
              <a:t>(top left entry) </a:t>
            </a:r>
            <a:r>
              <a:rPr lang="en-US" b="1" u="none"/>
              <a:t>→ </a:t>
            </a:r>
            <a:r>
              <a:rPr lang="en-US" b="0" u="none"/>
              <a:t>This measure is essentially the number of subject (n) and is related to the intercept.</a:t>
            </a:r>
          </a:p>
          <a:p>
            <a:r>
              <a:rPr lang="en-US" b="0" u="none"/>
              <a:t>👉 </a:t>
            </a:r>
            <a:r>
              <a:rPr lang="en-US" b="1" u="none"/>
              <a:t>Diagonal → </a:t>
            </a:r>
            <a:r>
              <a:rPr lang="en-US" b="0" u="none"/>
              <a:t>Going from top left to bottom right diagonal, we have the variance of our predictor variable. Note that this is not the `variance` in the traditional term. The sum of the squared values of the predictor will be used in later steps to estimate the variance of the regression coefficients.</a:t>
            </a:r>
          </a:p>
          <a:p>
            <a:r>
              <a:rPr lang="en-US" b="0" u="none"/>
              <a:t>👉 </a:t>
            </a:r>
            <a:r>
              <a:rPr lang="en-US" b="1" u="none"/>
              <a:t>Off diagonal → </a:t>
            </a:r>
            <a:r>
              <a:rPr lang="en-US" b="0" u="none"/>
              <a:t>Going from top right to bottom left, we have the covariance between predictor variables. In simple regression with a single predictor, there’s only one variance and no covariance to consider. However, in multiple regression, the off-diagonal entries become important.</a:t>
            </a:r>
          </a:p>
          <a:p>
            <a:r>
              <a:rPr lang="en-US" b="0" u="none"/>
              <a:t>🧠 The variance-covariance matrix is used to estimate the standard errors of the regression coefficients, which are crucial for hypothesis testing and constructing confidence intervals around the estimated coefficients.</a:t>
            </a:r>
          </a:p>
        </p:txBody>
      </p:sp>
      <p:sp>
        <p:nvSpPr>
          <p:cNvPr id="4" name="Slide Number Placeholder 3"/>
          <p:cNvSpPr>
            <a:spLocks noGrp="1"/>
          </p:cNvSpPr>
          <p:nvPr>
            <p:ph type="sldNum" sz="quarter" idx="5"/>
          </p:nvPr>
        </p:nvSpPr>
        <p:spPr/>
        <p:txBody>
          <a:bodyPr/>
          <a:lstStyle/>
          <a:p>
            <a:fld id="{1F0319C1-3546-4B07-A00C-12D9FB955B3A}" type="slidenum">
              <a:rPr lang="fr-CA" smtClean="0"/>
              <a:t>12</a:t>
            </a:fld>
            <a:endParaRPr lang="fr-CA"/>
          </a:p>
        </p:txBody>
      </p:sp>
    </p:spTree>
    <p:extLst>
      <p:ext uri="{BB962C8B-B14F-4D97-AF65-F5344CB8AC3E}">
        <p14:creationId xmlns:p14="http://schemas.microsoft.com/office/powerpoint/2010/main" val="167599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a:p>
        </p:txBody>
      </p:sp>
      <p:sp>
        <p:nvSpPr>
          <p:cNvPr id="4" name="Slide Number Placeholder 3"/>
          <p:cNvSpPr>
            <a:spLocks noGrp="1"/>
          </p:cNvSpPr>
          <p:nvPr>
            <p:ph type="sldNum" sz="quarter" idx="5"/>
          </p:nvPr>
        </p:nvSpPr>
        <p:spPr/>
        <p:txBody>
          <a:bodyPr/>
          <a:lstStyle/>
          <a:p>
            <a:fld id="{1F0319C1-3546-4B07-A00C-12D9FB955B3A}" type="slidenum">
              <a:rPr lang="fr-CA" smtClean="0"/>
              <a:t>13</a:t>
            </a:fld>
            <a:endParaRPr lang="fr-CA"/>
          </a:p>
        </p:txBody>
      </p:sp>
    </p:spTree>
    <p:extLst>
      <p:ext uri="{BB962C8B-B14F-4D97-AF65-F5344CB8AC3E}">
        <p14:creationId xmlns:p14="http://schemas.microsoft.com/office/powerpoint/2010/main" val="130886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Additional note</a:t>
            </a:r>
          </a:p>
          <a:p>
            <a:r>
              <a:rPr lang="en-US" b="0" u="none"/>
              <a:t>💡 </a:t>
            </a:r>
            <a:r>
              <a:rPr lang="en-US" b="1" u="none"/>
              <a:t>How the intercept is calculated…</a:t>
            </a:r>
          </a:p>
          <a:p>
            <a:pPr marL="228600" indent="-228600">
              <a:buAutoNum type="arabicPeriod"/>
            </a:pPr>
            <a:r>
              <a:rPr lang="en-US" b="1" u="none"/>
              <a:t>1.14538432 * 99.79409 = </a:t>
            </a:r>
            <a:r>
              <a:rPr lang="en-US" b="1" u="sng"/>
              <a:t>114.3026</a:t>
            </a:r>
            <a:r>
              <a:rPr lang="en-US" b="1" u="none"/>
              <a:t>. </a:t>
            </a:r>
            <a:r>
              <a:rPr lang="en-US" b="0" u="none"/>
              <a:t>Here, we are multiplying the “inverse” related to the intercept and the sum of the outcome values. Because the first entry of our variance-covariance design was n,  this product is “somewhat” similar to dividing the sum of all our outcome values by n (</a:t>
            </a:r>
            <a:r>
              <a:rPr lang="en-US" b="0" i="1" u="none"/>
              <a:t>doesn’t that sound like calculating the average?</a:t>
            </a:r>
            <a:r>
              <a:rPr lang="en-US" b="0" i="0" u="none"/>
              <a:t>🤔). While it is not exactly calculating the mean of the outcome, it is a way to adjust the total sum of the outcome by the scale of the dataset (i.e., we remove the bias introduce in that value by the size of our sample). In other words, it scales our intercept to the size of our dataset (here, to n = 15).</a:t>
            </a:r>
          </a:p>
          <a:p>
            <a:pPr marL="228600" indent="-228600">
              <a:buAutoNum type="arabicPeriod"/>
            </a:pPr>
            <a:r>
              <a:rPr lang="en-US" b="1" i="0" u="none"/>
              <a:t>-0.02707466 * 3857.72501 = </a:t>
            </a:r>
            <a:r>
              <a:rPr lang="en-US" b="1" i="0" u="sng"/>
              <a:t>-104.446</a:t>
            </a:r>
            <a:r>
              <a:rPr lang="en-US" b="1" i="0" u="none"/>
              <a:t>. </a:t>
            </a:r>
            <a:r>
              <a:rPr lang="en-US" b="0" i="0" u="none"/>
              <a:t>Here, we are multiplying the “inverse” of the sum of our predictor values by the sum of the product between our predictor and outcome (i.e., covariation). The </a:t>
            </a:r>
            <a:r>
              <a:rPr lang="en-US" b="1" i="0" u="none"/>
              <a:t>covariation</a:t>
            </a:r>
            <a:r>
              <a:rPr lang="en-US" b="0" i="0" u="none"/>
              <a:t> represents the relationship between our variables (i.e., how much they change together). The inclusion of this multiplication in the intercept calculation adjusts how the relationship between the predictor and the outcome influences the intercept.</a:t>
            </a:r>
            <a:endParaRPr lang="en-US" b="0" u="none"/>
          </a:p>
        </p:txBody>
      </p:sp>
      <p:sp>
        <p:nvSpPr>
          <p:cNvPr id="4" name="Slide Number Placeholder 3"/>
          <p:cNvSpPr>
            <a:spLocks noGrp="1"/>
          </p:cNvSpPr>
          <p:nvPr>
            <p:ph type="sldNum" sz="quarter" idx="5"/>
          </p:nvPr>
        </p:nvSpPr>
        <p:spPr/>
        <p:txBody>
          <a:bodyPr/>
          <a:lstStyle/>
          <a:p>
            <a:fld id="{1F0319C1-3546-4B07-A00C-12D9FB955B3A}" type="slidenum">
              <a:rPr lang="fr-CA" smtClean="0"/>
              <a:t>14</a:t>
            </a:fld>
            <a:endParaRPr lang="fr-CA"/>
          </a:p>
        </p:txBody>
      </p:sp>
    </p:spTree>
    <p:extLst>
      <p:ext uri="{BB962C8B-B14F-4D97-AF65-F5344CB8AC3E}">
        <p14:creationId xmlns:p14="http://schemas.microsoft.com/office/powerpoint/2010/main" val="64045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The </a:t>
            </a:r>
            <a:r>
              <a:rPr lang="en-US" b="1" u="none"/>
              <a:t>`optim()` </a:t>
            </a:r>
            <a:r>
              <a:rPr lang="en-US" b="0" u="none"/>
              <a:t>method is not ideal when solving for closed-form solutions, which is the case in ordinary least square. `</a:t>
            </a:r>
            <a:r>
              <a:rPr lang="en-US" b="1" u="none"/>
              <a:t>optim()</a:t>
            </a:r>
            <a:r>
              <a:rPr lang="en-US" b="0" u="none"/>
              <a:t>` works by trying out a series of parameters and calculating the error sum of squares for each. It stops when it deems the difference in error sum of square was sufficiently small compared to the previous iteration. While this may be appropriate when we have good starting values (e.g., an idea of intercept and slope values that make sense), this may lead to some issues if our starting values are usually far from the exact solution.</a:t>
            </a:r>
          </a:p>
          <a:p>
            <a:r>
              <a:rPr lang="en-US" b="0" u="none" baseline="0"/>
              <a:t>👉 Part of the reason is because the algorithm is a golem that “doesn’t think”, but only follows a set of instruction. Because of that, the algorithm might get “stuck” far from the exact solution. The exact reason why that is the beyond the scope of this course (and of my own brain 🙃).</a:t>
            </a:r>
            <a:endParaRPr lang="fr-CA" b="0" u="none" baseline="0"/>
          </a:p>
        </p:txBody>
      </p:sp>
      <p:sp>
        <p:nvSpPr>
          <p:cNvPr id="4" name="Slide Number Placeholder 3"/>
          <p:cNvSpPr>
            <a:spLocks noGrp="1"/>
          </p:cNvSpPr>
          <p:nvPr>
            <p:ph type="sldNum" sz="quarter" idx="5"/>
          </p:nvPr>
        </p:nvSpPr>
        <p:spPr/>
        <p:txBody>
          <a:bodyPr/>
          <a:lstStyle/>
          <a:p>
            <a:fld id="{1F0319C1-3546-4B07-A00C-12D9FB955B3A}" type="slidenum">
              <a:rPr lang="fr-CA" smtClean="0"/>
              <a:t>15</a:t>
            </a:fld>
            <a:endParaRPr lang="fr-CA"/>
          </a:p>
        </p:txBody>
      </p:sp>
    </p:spTree>
    <p:extLst>
      <p:ext uri="{BB962C8B-B14F-4D97-AF65-F5344CB8AC3E}">
        <p14:creationId xmlns:p14="http://schemas.microsoft.com/office/powerpoint/2010/main" val="20284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The model sum of squares (</a:t>
            </a:r>
            <a:r>
              <a:rPr lang="en-US" b="0" u="none" err="1"/>
              <a:t>SSm</a:t>
            </a:r>
            <a:r>
              <a:rPr lang="en-US" b="0" u="none"/>
              <a:t>) is also know as the sum of squares due to the regression (abbreviated SSR). I avoid this nomenclature, as R could also stand for residuals.</a:t>
            </a:r>
            <a:endParaRPr lang="fr-CA" b="0" u="none" baseline="0"/>
          </a:p>
        </p:txBody>
      </p:sp>
      <p:sp>
        <p:nvSpPr>
          <p:cNvPr id="4" name="Slide Number Placeholder 3"/>
          <p:cNvSpPr>
            <a:spLocks noGrp="1"/>
          </p:cNvSpPr>
          <p:nvPr>
            <p:ph type="sldNum" sz="quarter" idx="5"/>
          </p:nvPr>
        </p:nvSpPr>
        <p:spPr/>
        <p:txBody>
          <a:bodyPr/>
          <a:lstStyle/>
          <a:p>
            <a:fld id="{1F0319C1-3546-4B07-A00C-12D9FB955B3A}" type="slidenum">
              <a:rPr lang="fr-CA" smtClean="0"/>
              <a:t>16</a:t>
            </a:fld>
            <a:endParaRPr lang="fr-CA"/>
          </a:p>
        </p:txBody>
      </p:sp>
    </p:spTree>
    <p:extLst>
      <p:ext uri="{BB962C8B-B14F-4D97-AF65-F5344CB8AC3E}">
        <p14:creationId xmlns:p14="http://schemas.microsoft.com/office/powerpoint/2010/main" val="397905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a:t>
            </a:r>
            <a:r>
              <a:rPr lang="en-US" b="0" u="none" err="1"/>
              <a:t>SS</a:t>
            </a:r>
            <a:r>
              <a:rPr lang="en-US" b="0" u="none" baseline="-25000" err="1"/>
              <a:t>t</a:t>
            </a:r>
            <a:r>
              <a:rPr lang="en-US" b="0" u="none" baseline="-25000"/>
              <a:t> </a:t>
            </a:r>
            <a:r>
              <a:rPr lang="en-US" b="0" u="none" baseline="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err="1"/>
              <a:t>SS</a:t>
            </a:r>
            <a:r>
              <a:rPr lang="en-US" b="0" u="none" baseline="-25000" err="1"/>
              <a:t>t</a:t>
            </a:r>
            <a:r>
              <a:rPr lang="en-US" b="0" u="none" baseline="0"/>
              <a:t> is extremely useful in the context of ANOVA, because it forms the basis for portioning the variability in the data into components that are attributable to the different sources (between- and within-groups). It is thus mainly a </a:t>
            </a:r>
            <a:r>
              <a:rPr lang="en-US" b="1" u="none" baseline="0"/>
              <a:t>comparative measure</a:t>
            </a:r>
            <a:r>
              <a:rPr lang="en-US" b="0" u="none" baseline="0"/>
              <a:t>. It is used to calculate the F-statistics when compared to </a:t>
            </a:r>
            <a:r>
              <a:rPr lang="en-US" b="0" u="none" baseline="0" err="1"/>
              <a:t>SS</a:t>
            </a:r>
            <a:r>
              <a:rPr lang="en-US" b="0" u="none" baseline="-25000" err="1"/>
              <a:t>w</a:t>
            </a:r>
            <a:r>
              <a:rPr lang="en-US" b="0" u="none" baseline="0"/>
              <a:t> and </a:t>
            </a:r>
            <a:r>
              <a:rPr lang="en-US" b="0" u="none" baseline="0" err="1"/>
              <a:t>SS</a:t>
            </a:r>
            <a:r>
              <a:rPr lang="en-US" b="0" u="none" baseline="-25000" err="1"/>
              <a:t>b</a:t>
            </a:r>
            <a:r>
              <a:rPr lang="en-US" b="0" u="none" baseline="0"/>
              <a:t>. The F-statistic, in turn, helps to determine whether the differences between group means are statistically significant. </a:t>
            </a:r>
          </a:p>
          <a:p>
            <a:endParaRPr lang="en-US" b="0" u="none" baseline="0"/>
          </a:p>
          <a:p>
            <a:r>
              <a:rPr lang="en-US" b="0" u="none" baseline="0"/>
              <a:t>To get back to a scale that is interpretable in the original units, you would take the square root of the average of these squared differences (i.e., the </a:t>
            </a:r>
            <a:r>
              <a:rPr lang="en-US" b="0" u="sng" baseline="0"/>
              <a:t>standard deviation</a:t>
            </a:r>
            <a:r>
              <a:rPr lang="en-US" b="0" u="none" baseline="0"/>
              <a:t>), which provides a measure of dispersion that is in the same unit as the original data. </a:t>
            </a:r>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17</a:t>
            </a:fld>
            <a:endParaRPr lang="fr-CA"/>
          </a:p>
        </p:txBody>
      </p:sp>
    </p:spTree>
    <p:extLst>
      <p:ext uri="{BB962C8B-B14F-4D97-AF65-F5344CB8AC3E}">
        <p14:creationId xmlns:p14="http://schemas.microsoft.com/office/powerpoint/2010/main" val="1593207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a:t>
            </a:r>
            <a:r>
              <a:rPr lang="en-US" b="0" u="none" err="1"/>
              <a:t>SS</a:t>
            </a:r>
            <a:r>
              <a:rPr lang="en-US" b="0" u="none" baseline="-25000" err="1"/>
              <a:t>t</a:t>
            </a:r>
            <a:r>
              <a:rPr lang="en-US" b="0" u="none" baseline="-25000"/>
              <a:t> </a:t>
            </a:r>
            <a:r>
              <a:rPr lang="en-US" b="0" u="none" baseline="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err="1"/>
              <a:t>SS</a:t>
            </a:r>
            <a:r>
              <a:rPr lang="en-US" b="0" u="none" baseline="-25000" err="1"/>
              <a:t>t</a:t>
            </a:r>
            <a:r>
              <a:rPr lang="en-US" b="0" u="none" baseline="0"/>
              <a:t> is extremely useful in the context of ANOVA, because it forms the basis for portioning the variability in the data into components that are attributable to the different sources (between- and within-groups). It is thus mainly a </a:t>
            </a:r>
            <a:r>
              <a:rPr lang="en-US" b="1" u="none" baseline="0"/>
              <a:t>comparative measure</a:t>
            </a:r>
            <a:r>
              <a:rPr lang="en-US" b="0" u="none" baseline="0"/>
              <a:t>. It is used to calculate the F-statistics when compared to </a:t>
            </a:r>
            <a:r>
              <a:rPr lang="en-US" b="0" u="none" baseline="0" err="1"/>
              <a:t>SS</a:t>
            </a:r>
            <a:r>
              <a:rPr lang="en-US" b="0" u="none" baseline="-25000" err="1"/>
              <a:t>w</a:t>
            </a:r>
            <a:r>
              <a:rPr lang="en-US" b="0" u="none" baseline="0"/>
              <a:t> and </a:t>
            </a:r>
            <a:r>
              <a:rPr lang="en-US" b="0" u="none" baseline="0" err="1"/>
              <a:t>SS</a:t>
            </a:r>
            <a:r>
              <a:rPr lang="en-US" b="0" u="none" baseline="-25000" err="1"/>
              <a:t>b</a:t>
            </a:r>
            <a:r>
              <a:rPr lang="en-US" b="0" u="none" baseline="0"/>
              <a:t>. The F-statistic, in turn, helps to determine whether the differences between group means are statistically significant. </a:t>
            </a:r>
          </a:p>
          <a:p>
            <a:endParaRPr lang="en-US" b="0" u="none" baseline="0"/>
          </a:p>
          <a:p>
            <a:r>
              <a:rPr lang="en-US" b="0" u="none" baseline="0"/>
              <a:t>To get back to a scale that is interpretable in the original units, you would take the square root of the average of these squared differences (i.e., the </a:t>
            </a:r>
            <a:r>
              <a:rPr lang="en-US" b="0" u="sng" baseline="0"/>
              <a:t>standard deviation</a:t>
            </a:r>
            <a:r>
              <a:rPr lang="en-US" b="0" u="none" baseline="0"/>
              <a:t>), which provides a measure of dispersion that is in the same unit as the original data. </a:t>
            </a:r>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18</a:t>
            </a:fld>
            <a:endParaRPr lang="fr-CA"/>
          </a:p>
        </p:txBody>
      </p:sp>
    </p:spTree>
    <p:extLst>
      <p:ext uri="{BB962C8B-B14F-4D97-AF65-F5344CB8AC3E}">
        <p14:creationId xmlns:p14="http://schemas.microsoft.com/office/powerpoint/2010/main" val="3587983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SS</a:t>
            </a:r>
            <a:r>
              <a:rPr lang="en-US" b="0" u="none" baseline="-25000"/>
              <a:t>M </a:t>
            </a:r>
            <a:r>
              <a:rPr lang="en-US" b="0" u="none" baseline="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SS</a:t>
            </a:r>
            <a:r>
              <a:rPr lang="en-US" b="0" u="none" baseline="-25000"/>
              <a:t>M</a:t>
            </a:r>
            <a:r>
              <a:rPr lang="en-US" b="0" u="none" baseline="0"/>
              <a:t> is extremely useful in the context of ANOVA, because it forms the basis for portioning the variability in that is explained by the model. It is thus mainly a </a:t>
            </a:r>
            <a:r>
              <a:rPr lang="en-US" b="1" u="none" baseline="0"/>
              <a:t>comparative measure</a:t>
            </a:r>
            <a:r>
              <a:rPr lang="en-US" b="0" u="none" baseline="0"/>
              <a:t>. It is used to calculate the F-statistics when compared to </a:t>
            </a:r>
            <a:r>
              <a:rPr lang="en-US" b="0" u="none" baseline="0" err="1"/>
              <a:t>SS</a:t>
            </a:r>
            <a:r>
              <a:rPr lang="en-US" b="0" u="none" baseline="-25000" err="1"/>
              <a:t>w</a:t>
            </a:r>
            <a:r>
              <a:rPr lang="en-US" b="0" u="none" baseline="0"/>
              <a:t> and </a:t>
            </a:r>
            <a:r>
              <a:rPr lang="en-US" b="0" u="none" baseline="0" err="1"/>
              <a:t>SS</a:t>
            </a:r>
            <a:r>
              <a:rPr lang="en-US" b="0" u="none" baseline="-25000" err="1"/>
              <a:t>b</a:t>
            </a:r>
            <a:r>
              <a:rPr lang="en-US" b="0" u="none" baseline="0"/>
              <a:t>. The F-statistic, in turn, helps to determine whether the differences between group means are statistically significant. </a:t>
            </a:r>
          </a:p>
          <a:p>
            <a:endParaRPr lang="en-US" b="0" u="none" baseline="0"/>
          </a:p>
          <a:p>
            <a:r>
              <a:rPr lang="en-US" b="0" u="none" baseline="0"/>
              <a:t>To get back to a scale that is interpretable in the original units, you would take the square root of the average of these squared differences (i.e., the </a:t>
            </a:r>
            <a:r>
              <a:rPr lang="en-US" b="0" u="sng" baseline="0"/>
              <a:t>standard deviation</a:t>
            </a:r>
            <a:r>
              <a:rPr lang="en-US" b="0" u="none" baseline="0"/>
              <a:t>), which provides a measure of dispersion that is in the same unit as the original data. </a:t>
            </a:r>
            <a:endParaRPr lang="fr-CA" b="0" u="none" baseline="-25000"/>
          </a:p>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19</a:t>
            </a:fld>
            <a:endParaRPr lang="fr-CA"/>
          </a:p>
        </p:txBody>
      </p:sp>
    </p:spTree>
    <p:extLst>
      <p:ext uri="{BB962C8B-B14F-4D97-AF65-F5344CB8AC3E}">
        <p14:creationId xmlns:p14="http://schemas.microsoft.com/office/powerpoint/2010/main" val="133285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a:t>
            </a:r>
            <a:r>
              <a:rPr lang="en-US" b="0" u="none" err="1"/>
              <a:t>SS</a:t>
            </a:r>
            <a:r>
              <a:rPr lang="en-US" b="0" u="none" baseline="-25000" err="1"/>
              <a:t>t</a:t>
            </a:r>
            <a:r>
              <a:rPr lang="en-US" b="0" u="none" baseline="-25000"/>
              <a:t> </a:t>
            </a:r>
            <a:r>
              <a:rPr lang="en-US" b="0" u="none" baseline="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err="1"/>
              <a:t>SS</a:t>
            </a:r>
            <a:r>
              <a:rPr lang="en-US" b="0" u="none" baseline="-25000" err="1"/>
              <a:t>t</a:t>
            </a:r>
            <a:r>
              <a:rPr lang="en-US" b="0" u="none" baseline="0"/>
              <a:t> is extremely useful in the context of ANOVA, because it forms the basis for portioning the variability in the data into components that are attributable to the different sources (between- and within-groups). It is thus mainly a </a:t>
            </a:r>
            <a:r>
              <a:rPr lang="en-US" b="1" u="none" baseline="0"/>
              <a:t>comparative measure</a:t>
            </a:r>
            <a:r>
              <a:rPr lang="en-US" b="0" u="none" baseline="0"/>
              <a:t>. It is used to calculate the F-statistics when compared to </a:t>
            </a:r>
            <a:r>
              <a:rPr lang="en-US" b="0" u="none" baseline="0" err="1"/>
              <a:t>SS</a:t>
            </a:r>
            <a:r>
              <a:rPr lang="en-US" b="0" u="none" baseline="-25000" err="1"/>
              <a:t>w</a:t>
            </a:r>
            <a:r>
              <a:rPr lang="en-US" b="0" u="none" baseline="0"/>
              <a:t> and </a:t>
            </a:r>
            <a:r>
              <a:rPr lang="en-US" b="0" u="none" baseline="0" err="1"/>
              <a:t>SS</a:t>
            </a:r>
            <a:r>
              <a:rPr lang="en-US" b="0" u="none" baseline="-25000" err="1"/>
              <a:t>b</a:t>
            </a:r>
            <a:r>
              <a:rPr lang="en-US" b="0" u="none" baseline="0"/>
              <a:t>. The F-statistic, in turn, helps to determine whether the differences between group means are statistically significant. </a:t>
            </a:r>
          </a:p>
          <a:p>
            <a:endParaRPr lang="en-US" b="0" u="none" baseline="0"/>
          </a:p>
          <a:p>
            <a:r>
              <a:rPr lang="en-US" b="0" u="none" baseline="0"/>
              <a:t>To get back to a scale that is interpretable in the original units, you would take the square root of the average of these squared differences (i.e., the </a:t>
            </a:r>
            <a:r>
              <a:rPr lang="en-US" b="0" u="sng" baseline="0"/>
              <a:t>standard deviation</a:t>
            </a:r>
            <a:r>
              <a:rPr lang="en-US" b="0" u="none" baseline="0"/>
              <a:t>), which provides a measure of dispersion that is in the same unit as the original data. </a:t>
            </a:r>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2</a:t>
            </a:fld>
            <a:endParaRPr lang="fr-CA"/>
          </a:p>
        </p:txBody>
      </p:sp>
    </p:spTree>
    <p:extLst>
      <p:ext uri="{BB962C8B-B14F-4D97-AF65-F5344CB8AC3E}">
        <p14:creationId xmlns:p14="http://schemas.microsoft.com/office/powerpoint/2010/main" val="323247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20</a:t>
            </a:fld>
            <a:endParaRPr lang="fr-CA"/>
          </a:p>
        </p:txBody>
      </p:sp>
    </p:spTree>
    <p:extLst>
      <p:ext uri="{BB962C8B-B14F-4D97-AF65-F5344CB8AC3E}">
        <p14:creationId xmlns:p14="http://schemas.microsoft.com/office/powerpoint/2010/main" val="269816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21</a:t>
            </a:fld>
            <a:endParaRPr lang="fr-CA"/>
          </a:p>
        </p:txBody>
      </p:sp>
    </p:spTree>
    <p:extLst>
      <p:ext uri="{BB962C8B-B14F-4D97-AF65-F5344CB8AC3E}">
        <p14:creationId xmlns:p14="http://schemas.microsoft.com/office/powerpoint/2010/main" val="103633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22</a:t>
            </a:fld>
            <a:endParaRPr lang="fr-CA"/>
          </a:p>
        </p:txBody>
      </p:sp>
    </p:spTree>
    <p:extLst>
      <p:ext uri="{BB962C8B-B14F-4D97-AF65-F5344CB8AC3E}">
        <p14:creationId xmlns:p14="http://schemas.microsoft.com/office/powerpoint/2010/main" val="380390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23</a:t>
            </a:fld>
            <a:endParaRPr lang="fr-CA"/>
          </a:p>
        </p:txBody>
      </p:sp>
    </p:spTree>
    <p:extLst>
      <p:ext uri="{BB962C8B-B14F-4D97-AF65-F5344CB8AC3E}">
        <p14:creationId xmlns:p14="http://schemas.microsoft.com/office/powerpoint/2010/main" val="397676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F0319C1-3546-4B07-A00C-12D9FB955B3A}" type="slidenum">
              <a:rPr lang="fr-CA" smtClean="0"/>
              <a:t>24</a:t>
            </a:fld>
            <a:endParaRPr lang="fr-CA"/>
          </a:p>
        </p:txBody>
      </p:sp>
    </p:spTree>
    <p:extLst>
      <p:ext uri="{BB962C8B-B14F-4D97-AF65-F5344CB8AC3E}">
        <p14:creationId xmlns:p14="http://schemas.microsoft.com/office/powerpoint/2010/main" val="74666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25</a:t>
            </a:fld>
            <a:endParaRPr lang="fr-CA"/>
          </a:p>
        </p:txBody>
      </p:sp>
    </p:spTree>
    <p:extLst>
      <p:ext uri="{BB962C8B-B14F-4D97-AF65-F5344CB8AC3E}">
        <p14:creationId xmlns:p14="http://schemas.microsoft.com/office/powerpoint/2010/main" val="412622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26</a:t>
            </a:fld>
            <a:endParaRPr lang="fr-CA"/>
          </a:p>
        </p:txBody>
      </p:sp>
    </p:spTree>
    <p:extLst>
      <p:ext uri="{BB962C8B-B14F-4D97-AF65-F5344CB8AC3E}">
        <p14:creationId xmlns:p14="http://schemas.microsoft.com/office/powerpoint/2010/main" val="1959186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27</a:t>
            </a:fld>
            <a:endParaRPr lang="fr-CA"/>
          </a:p>
        </p:txBody>
      </p:sp>
    </p:spTree>
    <p:extLst>
      <p:ext uri="{BB962C8B-B14F-4D97-AF65-F5344CB8AC3E}">
        <p14:creationId xmlns:p14="http://schemas.microsoft.com/office/powerpoint/2010/main" val="1966606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28</a:t>
            </a:fld>
            <a:endParaRPr lang="fr-CA"/>
          </a:p>
        </p:txBody>
      </p:sp>
    </p:spTree>
    <p:extLst>
      <p:ext uri="{BB962C8B-B14F-4D97-AF65-F5344CB8AC3E}">
        <p14:creationId xmlns:p14="http://schemas.microsoft.com/office/powerpoint/2010/main" val="189216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a:t>
            </a:r>
            <a:r>
              <a:rPr lang="en-US" b="0" u="none" err="1"/>
              <a:t>SS</a:t>
            </a:r>
            <a:r>
              <a:rPr lang="en-US" b="0" u="none" baseline="-25000" err="1"/>
              <a:t>t</a:t>
            </a:r>
            <a:r>
              <a:rPr lang="en-US" b="0" u="none" baseline="-25000"/>
              <a:t> </a:t>
            </a:r>
            <a:r>
              <a:rPr lang="en-US" b="0" u="none" baseline="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err="1"/>
              <a:t>SS</a:t>
            </a:r>
            <a:r>
              <a:rPr lang="en-US" b="0" u="none" baseline="-25000" err="1"/>
              <a:t>t</a:t>
            </a:r>
            <a:r>
              <a:rPr lang="en-US" b="0" u="none" baseline="0"/>
              <a:t> is extremely useful in the context of ANOVA, because it forms the basis for portioning the variability in the data into components that are attributable to the different sources (between- and within-groups). It is thus mainly a </a:t>
            </a:r>
            <a:r>
              <a:rPr lang="en-US" b="1" u="none" baseline="0"/>
              <a:t>comparative measure</a:t>
            </a:r>
            <a:r>
              <a:rPr lang="en-US" b="0" u="none" baseline="0"/>
              <a:t>. It is used to calculate the F-statistics when compared to </a:t>
            </a:r>
            <a:r>
              <a:rPr lang="en-US" b="0" u="none" baseline="0" err="1"/>
              <a:t>SS</a:t>
            </a:r>
            <a:r>
              <a:rPr lang="en-US" b="0" u="none" baseline="-25000" err="1"/>
              <a:t>w</a:t>
            </a:r>
            <a:r>
              <a:rPr lang="en-US" b="0" u="none" baseline="0"/>
              <a:t> and </a:t>
            </a:r>
            <a:r>
              <a:rPr lang="en-US" b="0" u="none" baseline="0" err="1"/>
              <a:t>SS</a:t>
            </a:r>
            <a:r>
              <a:rPr lang="en-US" b="0" u="none" baseline="-25000" err="1"/>
              <a:t>b</a:t>
            </a:r>
            <a:r>
              <a:rPr lang="en-US" b="0" u="none" baseline="0"/>
              <a:t>. The F-statistic, in turn, helps to determine whether the differences between group means are statistically significant. </a:t>
            </a:r>
          </a:p>
          <a:p>
            <a:endParaRPr lang="en-US" b="0" u="none" baseline="0"/>
          </a:p>
          <a:p>
            <a:r>
              <a:rPr lang="en-US" b="0" u="none" baseline="0"/>
              <a:t>To get back to a scale that is interpretable in the original units, you would take the square root of the average of these squared differences (i.e., the </a:t>
            </a:r>
            <a:r>
              <a:rPr lang="en-US" b="0" u="sng" baseline="0"/>
              <a:t>standard deviation</a:t>
            </a:r>
            <a:r>
              <a:rPr lang="en-US" b="0" u="none" baseline="0"/>
              <a:t>), which provides a measure of dispersion that is in the same unit as the original data. </a:t>
            </a:r>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3</a:t>
            </a:fld>
            <a:endParaRPr lang="fr-CA"/>
          </a:p>
        </p:txBody>
      </p:sp>
    </p:spTree>
    <p:extLst>
      <p:ext uri="{BB962C8B-B14F-4D97-AF65-F5344CB8AC3E}">
        <p14:creationId xmlns:p14="http://schemas.microsoft.com/office/powerpoint/2010/main" val="278954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Additional note</a:t>
            </a:r>
          </a:p>
          <a:p>
            <a:r>
              <a:rPr lang="en-US" b="0" u="none"/>
              <a:t>💡 </a:t>
            </a:r>
            <a:r>
              <a:rPr lang="en-US" b="0" u="none" err="1"/>
              <a:t>SS</a:t>
            </a:r>
            <a:r>
              <a:rPr lang="en-US" b="0" u="none" baseline="-25000" err="1"/>
              <a:t>t</a:t>
            </a:r>
            <a:r>
              <a:rPr lang="en-US" b="0" u="none" baseline="-25000"/>
              <a:t> </a:t>
            </a:r>
            <a:r>
              <a:rPr lang="en-US" b="0" u="none" baseline="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err="1"/>
              <a:t>SS</a:t>
            </a:r>
            <a:r>
              <a:rPr lang="en-US" b="0" u="none" baseline="-25000" err="1"/>
              <a:t>t</a:t>
            </a:r>
            <a:r>
              <a:rPr lang="en-US" b="0" u="none" baseline="0"/>
              <a:t> is extremely useful in the context of ANOVA, because it forms the basis for portioning the variability in the data into components that are attributable to the different sources (between- and within-groups). It is thus mainly a </a:t>
            </a:r>
            <a:r>
              <a:rPr lang="en-US" b="1" u="none" baseline="0"/>
              <a:t>comparative measure</a:t>
            </a:r>
            <a:r>
              <a:rPr lang="en-US" b="0" u="none" baseline="0"/>
              <a:t>. It is used to calculate the F-statistics when compared to </a:t>
            </a:r>
            <a:r>
              <a:rPr lang="en-US" b="0" u="none" baseline="0" err="1"/>
              <a:t>SS</a:t>
            </a:r>
            <a:r>
              <a:rPr lang="en-US" b="0" u="none" baseline="-25000" err="1"/>
              <a:t>w</a:t>
            </a:r>
            <a:r>
              <a:rPr lang="en-US" b="0" u="none" baseline="0"/>
              <a:t> and </a:t>
            </a:r>
            <a:r>
              <a:rPr lang="en-US" b="0" u="none" baseline="0" err="1"/>
              <a:t>SS</a:t>
            </a:r>
            <a:r>
              <a:rPr lang="en-US" b="0" u="none" baseline="-25000" err="1"/>
              <a:t>b</a:t>
            </a:r>
            <a:r>
              <a:rPr lang="en-US" b="0" u="none" baseline="0"/>
              <a:t>. The F-statistic, in turn, helps to determine whether the differences between group means are statistically significant. </a:t>
            </a:r>
          </a:p>
          <a:p>
            <a:endParaRPr lang="en-US" b="0" u="none" baseline="0"/>
          </a:p>
          <a:p>
            <a:r>
              <a:rPr lang="en-US" b="0" u="none" baseline="0"/>
              <a:t>To get back to a scale that is interpretable in the original units, you would take the square root of the average of these squared differences (i.e., the </a:t>
            </a:r>
            <a:r>
              <a:rPr lang="en-US" b="0" u="sng" baseline="0"/>
              <a:t>standard deviation</a:t>
            </a:r>
            <a:r>
              <a:rPr lang="en-US" b="0" u="none" baseline="0"/>
              <a:t>), which provides a measure of dispersion that is in the same unit as the original data. </a:t>
            </a:r>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4</a:t>
            </a:fld>
            <a:endParaRPr lang="fr-CA"/>
          </a:p>
        </p:txBody>
      </p:sp>
    </p:spTree>
    <p:extLst>
      <p:ext uri="{BB962C8B-B14F-4D97-AF65-F5344CB8AC3E}">
        <p14:creationId xmlns:p14="http://schemas.microsoft.com/office/powerpoint/2010/main" val="214023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u="none" baseline="0" dirty="0"/>
              <a:t>How was the data generated?</a:t>
            </a:r>
          </a:p>
          <a:p>
            <a:r>
              <a:rPr lang="en-US" sz="1600" b="0" u="none" baseline="0" dirty="0"/>
              <a:t>✅This function allows us to make random simulation reproducible. `rnorm` would always give us different values if we didn’t use the </a:t>
            </a:r>
            <a:r>
              <a:rPr lang="en-US" sz="1600" b="0" u="none" baseline="0" dirty="0" err="1"/>
              <a:t>set.seed</a:t>
            </a:r>
            <a:r>
              <a:rPr lang="en-US" sz="1600" b="0" u="none" baseline="0" dirty="0"/>
              <a:t>() method. The 42 in the function was arbitrarily chosen and does not reflect anything that is inherently special – we could have just as well replaced 42 and 987542541. However, always running </a:t>
            </a:r>
            <a:r>
              <a:rPr lang="en-US" sz="1600" b="0" u="none" baseline="0" dirty="0" err="1"/>
              <a:t>set.seed</a:t>
            </a:r>
            <a:r>
              <a:rPr lang="en-US" sz="1600" b="0" u="none" baseline="0" dirty="0"/>
              <a:t>(42) before the data simulation allows us to always get the same values, thus making our code reproducible.</a:t>
            </a:r>
            <a:endParaRPr lang="en-US" sz="1600" b="1" u="none" baseline="0" dirty="0"/>
          </a:p>
          <a:p>
            <a:endParaRPr lang="en-US" sz="1600" b="1" u="none" baseline="0" dirty="0"/>
          </a:p>
          <a:p>
            <a:r>
              <a:rPr lang="en-US" sz="1600" b="0" u="none" baseline="0" dirty="0"/>
              <a:t>✅ vo2max = rnorm(15, mean = 35, sd = 10)</a:t>
            </a:r>
          </a:p>
          <a:p>
            <a:r>
              <a:rPr lang="en-US" sz="1600" b="0" u="none" baseline="0" dirty="0"/>
              <a:t>* </a:t>
            </a:r>
            <a:r>
              <a:rPr lang="en-US" sz="1600" b="1" u="none" baseline="0" dirty="0"/>
              <a:t>rnorm(15, mean = 35, sd = 10) → </a:t>
            </a:r>
            <a:r>
              <a:rPr lang="en-US" sz="1600" b="0" u="none" baseline="0" dirty="0"/>
              <a:t>This term randomly generates 15 random numbers following a normal distribution, with a mean of 35 and a standard deviation of 10. These values were arbitrarily chosen but reflect plausible VO</a:t>
            </a:r>
            <a:r>
              <a:rPr lang="en-US" sz="1600" b="0" u="none" baseline="-25000" dirty="0"/>
              <a:t>2</a:t>
            </a:r>
            <a:r>
              <a:rPr lang="en-US" sz="1600" b="0" u="none" baseline="0" dirty="0"/>
              <a:t>max values (expressed in ml.kg</a:t>
            </a:r>
            <a:r>
              <a:rPr lang="en-US" sz="1600" b="0" u="none" baseline="30000" dirty="0"/>
              <a:t>-1</a:t>
            </a:r>
            <a:r>
              <a:rPr lang="en-US" sz="1600" b="0" u="none" baseline="0" dirty="0"/>
              <a:t>.min</a:t>
            </a:r>
            <a:r>
              <a:rPr lang="en-US" sz="1600" b="0" u="none" baseline="30000" dirty="0"/>
              <a:t>-1</a:t>
            </a:r>
            <a:r>
              <a:rPr lang="en-US" sz="1600" b="0" u="none" baseline="0" dirty="0"/>
              <a:t>).</a:t>
            </a:r>
          </a:p>
          <a:p>
            <a:endParaRPr lang="en-US" sz="1600" b="0" u="none" baseline="0" dirty="0"/>
          </a:p>
          <a:p>
            <a:r>
              <a:rPr lang="en-US" sz="1600" b="0" u="none" baseline="0" dirty="0"/>
              <a:t>✅ Pain = 7 – scale(vo2max)[,1] + rnorm(15, mean = 0, sd = 1)</a:t>
            </a:r>
          </a:p>
          <a:p>
            <a:pPr marL="285750" indent="-285750">
              <a:buFont typeface="Arial" panose="020B0604020202020204" pitchFamily="34" charset="0"/>
              <a:buChar char="•"/>
            </a:pPr>
            <a:r>
              <a:rPr lang="en-US" sz="1600" b="1" u="none" baseline="0" dirty="0"/>
              <a:t>7 – scale(vo2max)[,1]→ </a:t>
            </a:r>
            <a:r>
              <a:rPr lang="en-US" sz="1600" b="0" u="none" baseline="0" dirty="0"/>
              <a:t>As vo2max increases, the standardized value (from scale) becomes positive, and thus the pain value decreases from 7, since we subtract a positive number from 7). Conversely, as vo2max decreases, the standardized value becomes negative, and the pain value increases, since we subtract a negative number from 7). This creates an inverse relationship between vo2max and pain, where 7 is the pivot. Seven was arbitrarily chosen.</a:t>
            </a:r>
          </a:p>
          <a:p>
            <a:pPr marL="285750" indent="-285750">
              <a:buFont typeface="Arial" panose="020B0604020202020204" pitchFamily="34" charset="0"/>
              <a:buChar char="•"/>
            </a:pPr>
            <a:r>
              <a:rPr lang="en-US" sz="1600" b="1" u="none" baseline="0" dirty="0"/>
              <a:t>rnorm(15, mean = 0, sd = 1) → </a:t>
            </a:r>
            <a:r>
              <a:rPr lang="en-US" sz="1600" b="0" u="none" baseline="0" dirty="0"/>
              <a:t>Without this, we would have a perfect relationship between vo2max and pain, because we’d simply subtract the Z-score of vo2max from 7. Thus, we generate a random sample of 15 numbers following a normal distribution, with a mean of 0 and a standard deviation of 1. This is simply to add some additional noise in the data, </a:t>
            </a:r>
            <a:r>
              <a:rPr lang="en-US" sz="1600" b="0" u="sng" baseline="0" dirty="0"/>
              <a:t>since no measurement is perfectly accurate, and we’ll always have to deal with some degree of error</a:t>
            </a:r>
            <a:r>
              <a:rPr lang="en-US" sz="1600" b="0" u="none" baseline="0" dirty="0"/>
              <a:t>. 😉</a:t>
            </a:r>
          </a:p>
          <a:p>
            <a:pPr marL="285750" indent="-285750">
              <a:buFont typeface="Arial" panose="020B0604020202020204" pitchFamily="34" charset="0"/>
              <a:buChar char="•"/>
            </a:pPr>
            <a:endParaRPr lang="fr-CA" sz="1600"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5</a:t>
            </a:fld>
            <a:endParaRPr lang="fr-CA"/>
          </a:p>
        </p:txBody>
      </p:sp>
    </p:spTree>
    <p:extLst>
      <p:ext uri="{BB962C8B-B14F-4D97-AF65-F5344CB8AC3E}">
        <p14:creationId xmlns:p14="http://schemas.microsoft.com/office/powerpoint/2010/main" val="2886775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6</a:t>
            </a:fld>
            <a:endParaRPr lang="fr-CA"/>
          </a:p>
        </p:txBody>
      </p:sp>
    </p:spTree>
    <p:extLst>
      <p:ext uri="{BB962C8B-B14F-4D97-AF65-F5344CB8AC3E}">
        <p14:creationId xmlns:p14="http://schemas.microsoft.com/office/powerpoint/2010/main" val="2789446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7</a:t>
            </a:fld>
            <a:endParaRPr lang="fr-CA"/>
          </a:p>
        </p:txBody>
      </p:sp>
    </p:spTree>
    <p:extLst>
      <p:ext uri="{BB962C8B-B14F-4D97-AF65-F5344CB8AC3E}">
        <p14:creationId xmlns:p14="http://schemas.microsoft.com/office/powerpoint/2010/main" val="149217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8</a:t>
            </a:fld>
            <a:endParaRPr lang="fr-CA"/>
          </a:p>
        </p:txBody>
      </p:sp>
    </p:spTree>
    <p:extLst>
      <p:ext uri="{BB962C8B-B14F-4D97-AF65-F5344CB8AC3E}">
        <p14:creationId xmlns:p14="http://schemas.microsoft.com/office/powerpoint/2010/main" val="104706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a:p>
        </p:txBody>
      </p:sp>
      <p:sp>
        <p:nvSpPr>
          <p:cNvPr id="4" name="Slide Number Placeholder 3"/>
          <p:cNvSpPr>
            <a:spLocks noGrp="1"/>
          </p:cNvSpPr>
          <p:nvPr>
            <p:ph type="sldNum" sz="quarter" idx="5"/>
          </p:nvPr>
        </p:nvSpPr>
        <p:spPr/>
        <p:txBody>
          <a:bodyPr/>
          <a:lstStyle/>
          <a:p>
            <a:fld id="{1F0319C1-3546-4B07-A00C-12D9FB955B3A}" type="slidenum">
              <a:rPr lang="fr-CA" smtClean="0"/>
              <a:t>9</a:t>
            </a:fld>
            <a:endParaRPr lang="fr-CA"/>
          </a:p>
        </p:txBody>
      </p:sp>
    </p:spTree>
    <p:extLst>
      <p:ext uri="{BB962C8B-B14F-4D97-AF65-F5344CB8AC3E}">
        <p14:creationId xmlns:p14="http://schemas.microsoft.com/office/powerpoint/2010/main" val="355261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2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A6DB05-9FB5-4B07-8675-74C23D4FD89D}"/>
              </a:ext>
            </a:extLst>
          </p:cNvPr>
          <p:cNvSpPr/>
          <p:nvPr/>
        </p:nvSpPr>
        <p:spPr>
          <a:xfrm rot="5400000">
            <a:off x="464329" y="-49410"/>
            <a:ext cx="128016" cy="70408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0807306-8229-7AF6-278E-C28D142583BD}"/>
              </a:ext>
            </a:extLst>
          </p:cNvPr>
          <p:cNvSpPr txBox="1">
            <a:spLocks/>
          </p:cNvSpPr>
          <p:nvPr userDrawn="1"/>
        </p:nvSpPr>
        <p:spPr>
          <a:xfrm>
            <a:off x="880381" y="70088"/>
            <a:ext cx="3225275"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a:solidFill>
                  <a:schemeClr val="tx1"/>
                </a:solidFill>
              </a:rPr>
              <a:t>Linear regression</a:t>
            </a:r>
            <a:endParaRPr lang="fr-CA" sz="2800">
              <a:solidFill>
                <a:schemeClr val="tx1"/>
              </a:solidFill>
            </a:endParaRPr>
          </a:p>
        </p:txBody>
      </p:sp>
    </p:spTree>
    <p:extLst>
      <p:ext uri="{BB962C8B-B14F-4D97-AF65-F5344CB8AC3E}">
        <p14:creationId xmlns:p14="http://schemas.microsoft.com/office/powerpoint/2010/main" val="333564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614BE2-7122-D1CF-9D97-D8FBAD516CB8}"/>
              </a:ext>
            </a:extLst>
          </p:cNvPr>
          <p:cNvSpPr/>
          <p:nvPr userDrawn="1"/>
        </p:nvSpPr>
        <p:spPr>
          <a:xfrm rot="5400000">
            <a:off x="464329" y="-4941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C8C9D787-1F6A-9968-CF45-0FC4B0C6A4F4}"/>
              </a:ext>
            </a:extLst>
          </p:cNvPr>
          <p:cNvSpPr txBox="1">
            <a:spLocks/>
          </p:cNvSpPr>
          <p:nvPr userDrawn="1"/>
        </p:nvSpPr>
        <p:spPr>
          <a:xfrm>
            <a:off x="880381" y="70088"/>
            <a:ext cx="5485913"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a:solidFill>
                  <a:schemeClr val="tx1"/>
                </a:solidFill>
              </a:rPr>
              <a:t>Analysis of variance (ANOVA)</a:t>
            </a:r>
            <a:endParaRPr lang="fr-CA" sz="2800">
              <a:solidFill>
                <a:schemeClr val="tx1"/>
              </a:solidFill>
            </a:endParaRPr>
          </a:p>
        </p:txBody>
      </p:sp>
    </p:spTree>
    <p:extLst>
      <p:ext uri="{BB962C8B-B14F-4D97-AF65-F5344CB8AC3E}">
        <p14:creationId xmlns:p14="http://schemas.microsoft.com/office/powerpoint/2010/main" val="2663818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68DD41-1671-05B8-A9F3-C5689667E8A8}"/>
              </a:ext>
            </a:extLst>
          </p:cNvPr>
          <p:cNvSpPr/>
          <p:nvPr userDrawn="1"/>
        </p:nvSpPr>
        <p:spPr>
          <a:xfrm rot="5400000">
            <a:off x="464329" y="-49410"/>
            <a:ext cx="128016" cy="70408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213D5D48-57D7-3FEC-9F03-825EEF8A138F}"/>
              </a:ext>
            </a:extLst>
          </p:cNvPr>
          <p:cNvSpPr txBox="1">
            <a:spLocks/>
          </p:cNvSpPr>
          <p:nvPr userDrawn="1"/>
        </p:nvSpPr>
        <p:spPr>
          <a:xfrm>
            <a:off x="880381" y="70088"/>
            <a:ext cx="3828779"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a:solidFill>
                  <a:schemeClr val="tx1"/>
                </a:solidFill>
              </a:rPr>
              <a:t>Confidence intervals</a:t>
            </a:r>
            <a:endParaRPr lang="fr-CA" sz="2800">
              <a:solidFill>
                <a:schemeClr val="tx1"/>
              </a:solidFill>
            </a:endParaRPr>
          </a:p>
        </p:txBody>
      </p:sp>
    </p:spTree>
    <p:extLst>
      <p:ext uri="{BB962C8B-B14F-4D97-AF65-F5344CB8AC3E}">
        <p14:creationId xmlns:p14="http://schemas.microsoft.com/office/powerpoint/2010/main" val="40552267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2DCDA8-70F3-1130-CC3C-41451E0B9CD0}"/>
              </a:ext>
            </a:extLst>
          </p:cNvPr>
          <p:cNvCxnSpPr>
            <a:cxnSpLocks/>
          </p:cNvCxnSpPr>
          <p:nvPr userDrawn="1"/>
        </p:nvCxnSpPr>
        <p:spPr>
          <a:xfrm>
            <a:off x="307676" y="6409427"/>
            <a:ext cx="1157664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0E82E211-3BAF-F4C0-5206-2A21A7DB467E}"/>
              </a:ext>
            </a:extLst>
          </p:cNvPr>
          <p:cNvSpPr txBox="1">
            <a:spLocks/>
          </p:cNvSpPr>
          <p:nvPr userDrawn="1"/>
        </p:nvSpPr>
        <p:spPr>
          <a:xfrm>
            <a:off x="10596112" y="6492873"/>
            <a:ext cx="1288213"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t>StatsUnboxed</a:t>
            </a:r>
            <a:endParaRPr lang="en-US" b="1"/>
          </a:p>
        </p:txBody>
      </p:sp>
      <p:sp>
        <p:nvSpPr>
          <p:cNvPr id="12" name="Date Placeholder 3">
            <a:extLst>
              <a:ext uri="{FF2B5EF4-FFF2-40B4-BE49-F238E27FC236}">
                <a16:creationId xmlns:a16="http://schemas.microsoft.com/office/drawing/2014/main" id="{1D3DB9D0-3DDB-95EB-8884-33C0DB118D2D}"/>
              </a:ext>
            </a:extLst>
          </p:cNvPr>
          <p:cNvSpPr txBox="1">
            <a:spLocks/>
          </p:cNvSpPr>
          <p:nvPr userDrawn="1"/>
        </p:nvSpPr>
        <p:spPr>
          <a:xfrm>
            <a:off x="5828580" y="6487061"/>
            <a:ext cx="534839"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8CA8274-BBD8-490C-829C-EE7937D14C55}" type="slidenum">
              <a:rPr lang="en-US" b="1" smtClean="0"/>
              <a:t>‹#›</a:t>
            </a:fld>
            <a:endParaRPr lang="en-US" b="1"/>
          </a:p>
        </p:txBody>
      </p:sp>
      <p:sp>
        <p:nvSpPr>
          <p:cNvPr id="13" name="Date Placeholder 3">
            <a:extLst>
              <a:ext uri="{FF2B5EF4-FFF2-40B4-BE49-F238E27FC236}">
                <a16:creationId xmlns:a16="http://schemas.microsoft.com/office/drawing/2014/main" id="{0C1EC268-5527-E2CF-63A6-FC7CC2EE7869}"/>
              </a:ext>
            </a:extLst>
          </p:cNvPr>
          <p:cNvSpPr txBox="1">
            <a:spLocks/>
          </p:cNvSpPr>
          <p:nvPr userDrawn="1"/>
        </p:nvSpPr>
        <p:spPr>
          <a:xfrm>
            <a:off x="304797" y="6487060"/>
            <a:ext cx="2119223"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a:t>Maxime Bergevin, MSc ©</a:t>
            </a:r>
          </a:p>
        </p:txBody>
      </p:sp>
    </p:spTree>
    <p:extLst>
      <p:ext uri="{BB962C8B-B14F-4D97-AF65-F5344CB8AC3E}">
        <p14:creationId xmlns:p14="http://schemas.microsoft.com/office/powerpoint/2010/main" val="603229838"/>
      </p:ext>
    </p:extLst>
  </p:cSld>
  <p:clrMap bg1="lt1" tx1="dk1" bg2="lt2" tx2="dk2" accent1="accent1" accent2="accent2" accent3="accent3" accent4="accent4" accent5="accent5" accent6="accent6" hlink="hlink" folHlink="folHlink"/>
  <p:sldLayoutIdLst>
    <p:sldLayoutId id="2147483729" r:id="rId1"/>
    <p:sldLayoutId id="2147483728" r:id="rId2"/>
    <p:sldLayoutId id="2147483727" r:id="rId3"/>
    <p:sldLayoutId id="2147483730" r:id="rId4"/>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youtube.com/watch?v=ewnc1cXJmGA&amp;ab_channel=jbstatistic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link.springer.com/article/10.1007/s40279-022-01721-z"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15.tiff"/><Relationship Id="rId4" Type="http://schemas.openxmlformats.org/officeDocument/2006/relationships/hyperlink" Target="https://link.springer.com/article/10.1007/s40279-022-01721-z"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link.springer.com/article/10.1007/s40279-022-01721-z"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jasp-stats.org/" TargetMode="External"/><Relationship Id="rId5" Type="http://schemas.openxmlformats.org/officeDocument/2006/relationships/hyperlink" Target="https://www.jamovi.org/" TargetMode="External"/><Relationship Id="rId4" Type="http://schemas.openxmlformats.org/officeDocument/2006/relationships/hyperlink" Target="https://www.tidyverse.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link.springer.com/article/10.1007/s40279-022-01721-z"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5.tiff"/><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7.tiff"/><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hyperlink" Target="https://link.springer.com/article/10.1007/s40279-022-01721-z"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link.springer.com/article/10.1007/s40279-022-01721-z"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link.springer.com/article/10.1007/s40279-022-01721-z"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jamovi.or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s://jasp-stats.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link.springer.com/article/10.1007/s40279-022-01721-z"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5" name="Rectangle 39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A box with a graph in it&#10;&#10;Description automatically generated with medium confidence">
            <a:extLst>
              <a:ext uri="{FF2B5EF4-FFF2-40B4-BE49-F238E27FC236}">
                <a16:creationId xmlns:a16="http://schemas.microsoft.com/office/drawing/2014/main" id="{57BD5ADF-639A-7979-4373-E4F9BC114AE6}"/>
              </a:ext>
            </a:extLst>
          </p:cNvPr>
          <p:cNvPicPr>
            <a:picLocks noChangeAspect="1"/>
          </p:cNvPicPr>
          <p:nvPr/>
        </p:nvPicPr>
        <p:blipFill rotWithShape="1">
          <a:blip r:embed="rId3">
            <a:extLst>
              <a:ext uri="{28A0092B-C50C-407E-A947-70E740481C1C}">
                <a14:useLocalDpi xmlns:a14="http://schemas.microsoft.com/office/drawing/2010/main" val="0"/>
              </a:ext>
            </a:extLst>
          </a:blip>
          <a:srcRect l="11410" r="16227" b="1"/>
          <a:stretch/>
        </p:blipFill>
        <p:spPr>
          <a:xfrm>
            <a:off x="20" y="10"/>
            <a:ext cx="8668492" cy="6857990"/>
          </a:xfrm>
          <a:prstGeom prst="rect">
            <a:avLst/>
          </a:prstGeom>
        </p:spPr>
      </p:pic>
      <p:sp>
        <p:nvSpPr>
          <p:cNvPr id="344" name="Rectangle 34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31D6F-F765-2317-6133-BB40645699A0}"/>
              </a:ext>
            </a:extLst>
          </p:cNvPr>
          <p:cNvSpPr>
            <a:spLocks noGrp="1"/>
          </p:cNvSpPr>
          <p:nvPr>
            <p:ph type="ctrTitle" idx="4294967295"/>
          </p:nvPr>
        </p:nvSpPr>
        <p:spPr>
          <a:xfrm>
            <a:off x="7851648" y="3316165"/>
            <a:ext cx="4023360" cy="1230755"/>
          </a:xfrm>
          <a:prstGeom prst="rect">
            <a:avLst/>
          </a:prstGeom>
        </p:spPr>
        <p:txBody>
          <a:bodyPr anchor="b">
            <a:normAutofit fontScale="90000"/>
          </a:bodyPr>
          <a:lstStyle/>
          <a:p>
            <a:pPr algn="ctr"/>
            <a:r>
              <a:rPr lang="en-US" sz="4400">
                <a:solidFill>
                  <a:schemeClr val="accent1">
                    <a:lumMod val="75000"/>
                  </a:schemeClr>
                </a:solidFill>
              </a:rPr>
              <a:t>General </a:t>
            </a:r>
            <a:br>
              <a:rPr lang="en-US" sz="4400">
                <a:solidFill>
                  <a:schemeClr val="accent1">
                    <a:lumMod val="75000"/>
                  </a:schemeClr>
                </a:solidFill>
              </a:rPr>
            </a:br>
            <a:r>
              <a:rPr lang="en-US" sz="4400">
                <a:solidFill>
                  <a:schemeClr val="accent1">
                    <a:lumMod val="75000"/>
                  </a:schemeClr>
                </a:solidFill>
              </a:rPr>
              <a:t>linear model</a:t>
            </a:r>
            <a:endParaRPr lang="fr-CA" sz="4400">
              <a:solidFill>
                <a:srgbClr val="0070C0"/>
              </a:solidFill>
            </a:endParaRPr>
          </a:p>
        </p:txBody>
      </p:sp>
      <p:sp>
        <p:nvSpPr>
          <p:cNvPr id="3" name="Subtitle 2">
            <a:extLst>
              <a:ext uri="{FF2B5EF4-FFF2-40B4-BE49-F238E27FC236}">
                <a16:creationId xmlns:a16="http://schemas.microsoft.com/office/drawing/2014/main" id="{CD283195-9A56-DC26-188D-E79F1F75EDA9}"/>
              </a:ext>
            </a:extLst>
          </p:cNvPr>
          <p:cNvSpPr>
            <a:spLocks noGrp="1"/>
          </p:cNvSpPr>
          <p:nvPr>
            <p:ph type="subTitle" idx="4294967295"/>
          </p:nvPr>
        </p:nvSpPr>
        <p:spPr>
          <a:xfrm>
            <a:off x="8351794" y="4598677"/>
            <a:ext cx="3011184" cy="460619"/>
          </a:xfrm>
          <a:prstGeom prst="rect">
            <a:avLst/>
          </a:prstGeom>
        </p:spPr>
        <p:txBody>
          <a:bodyPr>
            <a:normAutofit/>
          </a:bodyPr>
          <a:lstStyle/>
          <a:p>
            <a:pPr marL="0" indent="0">
              <a:buNone/>
            </a:pPr>
            <a:r>
              <a:rPr lang="en-US" sz="2000" b="1"/>
              <a:t>Maxime Bergevin, MSc</a:t>
            </a:r>
            <a:endParaRPr lang="fr-CA" sz="2000" b="1"/>
          </a:p>
        </p:txBody>
      </p:sp>
      <p:sp>
        <p:nvSpPr>
          <p:cNvPr id="346" name="Rectangle 3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Title 1">
            <a:extLst>
              <a:ext uri="{FF2B5EF4-FFF2-40B4-BE49-F238E27FC236}">
                <a16:creationId xmlns:a16="http://schemas.microsoft.com/office/drawing/2014/main" id="{780FA112-168F-2732-ADB5-DF7A0C8DA363}"/>
              </a:ext>
            </a:extLst>
          </p:cNvPr>
          <p:cNvSpPr txBox="1">
            <a:spLocks/>
          </p:cNvSpPr>
          <p:nvPr/>
        </p:nvSpPr>
        <p:spPr>
          <a:xfrm>
            <a:off x="8555736" y="448364"/>
            <a:ext cx="2603300" cy="500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err="1"/>
              <a:t>StatsUnboxed</a:t>
            </a:r>
            <a:endParaRPr lang="fr-CA" sz="2800"/>
          </a:p>
        </p:txBody>
      </p:sp>
    </p:spTree>
    <p:extLst>
      <p:ext uri="{BB962C8B-B14F-4D97-AF65-F5344CB8AC3E}">
        <p14:creationId xmlns:p14="http://schemas.microsoft.com/office/powerpoint/2010/main" val="18143977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1257045"/>
                <a:ext cx="5851585" cy="4147739"/>
              </a:xfrm>
              <a:prstGeom prst="rect">
                <a:avLst/>
              </a:prstGeom>
              <a:noFill/>
            </p:spPr>
            <p:txBody>
              <a:bodyPr wrap="square" rtlCol="0">
                <a:spAutoFit/>
              </a:bodyPr>
              <a:lstStyle/>
              <a:p>
                <a:pPr algn="just"/>
                <a:r>
                  <a:rPr lang="en-US" b="1" u="sng"/>
                  <a:t>What does it mean to minimize the residuals?</a:t>
                </a:r>
              </a:p>
              <a:p>
                <a:pPr algn="just"/>
                <a:endParaRPr lang="en-US" sz="500" b="1" u="sng"/>
              </a:p>
              <a:p>
                <a:pPr marL="171450" indent="-171450" algn="just">
                  <a:buFont typeface="Arial" panose="020B0604020202020204" pitchFamily="34" charset="0"/>
                  <a:buChar char="•"/>
                </a:pPr>
                <a:endParaRPr lang="en-US" sz="500"/>
              </a:p>
              <a:p>
                <a:pPr lvl="1" algn="just"/>
                <a:endParaRPr lang="en-US" sz="500"/>
              </a:p>
              <a:p>
                <a:pPr marL="171450" indent="-171450" algn="just">
                  <a:buFont typeface="Arial" panose="020B0604020202020204" pitchFamily="34" charset="0"/>
                  <a:buChar char="•"/>
                </a:pPr>
                <a:r>
                  <a:rPr lang="en-US" sz="1400"/>
                  <a:t>The R `</a:t>
                </a:r>
                <a:r>
                  <a:rPr lang="en-US" sz="1400">
                    <a:solidFill>
                      <a:srgbClr val="0070C0"/>
                    </a:solidFill>
                  </a:rPr>
                  <a:t>optim</a:t>
                </a:r>
                <a:r>
                  <a:rPr lang="en-US" sz="1400">
                    <a:solidFill>
                      <a:schemeClr val="accent3">
                        <a:lumMod val="60000"/>
                        <a:lumOff val="40000"/>
                      </a:schemeClr>
                    </a:solidFill>
                  </a:rPr>
                  <a:t>()</a:t>
                </a:r>
                <a:r>
                  <a:rPr lang="en-US" sz="1400"/>
                  <a:t>` method is designed to optimize </a:t>
                </a:r>
                <a:r>
                  <a:rPr lang="en-US" sz="1400" i="1"/>
                  <a:t>some</a:t>
                </a:r>
                <a:r>
                  <a:rPr lang="en-US" sz="1400"/>
                  <a:t> function.</a:t>
                </a:r>
              </a:p>
              <a:p>
                <a:pPr marL="628650" lvl="1" indent="-171450" algn="just">
                  <a:buFont typeface="Arial" panose="020B0604020202020204" pitchFamily="34" charset="0"/>
                  <a:buChar char="•"/>
                </a:pPr>
                <a:r>
                  <a:rPr lang="en-US" sz="1400"/>
                  <a:t>We can use this method to minimize a function that returns the error sum of square, i.e., </a:t>
                </a:r>
                <a:r>
                  <a:rPr lang="en-US" sz="1400" u="sng"/>
                  <a:t>the squared distance of the </a:t>
                </a:r>
                <a:r>
                  <a:rPr lang="en-US" sz="1400" u="sng">
                    <a:solidFill>
                      <a:srgbClr val="C00000"/>
                    </a:solidFill>
                  </a:rPr>
                  <a:t>red line</a:t>
                </a:r>
                <a:r>
                  <a:rPr lang="en-US" sz="1400"/>
                  <a:t> in the previous slide.</a:t>
                </a:r>
              </a:p>
              <a:p>
                <a:pPr marL="628650" lvl="1" indent="-171450" algn="just">
                  <a:buFont typeface="Arial" panose="020B0604020202020204" pitchFamily="34" charset="0"/>
                  <a:buChar char="•"/>
                </a:pPr>
                <a:r>
                  <a:rPr lang="en-US" sz="1400"/>
                  <a:t>This value is given by </a:t>
                </a:r>
                <a:r>
                  <a:rPr lang="en-US" sz="1400">
                    <a:solidFill>
                      <a:srgbClr val="0070C0"/>
                    </a:solidFill>
                  </a:rPr>
                  <a:t>sum</a:t>
                </a:r>
                <a:r>
                  <a:rPr lang="en-US" sz="1400">
                    <a:solidFill>
                      <a:schemeClr val="accent3">
                        <a:lumMod val="60000"/>
                        <a:lumOff val="40000"/>
                      </a:schemeClr>
                    </a:solidFill>
                  </a:rPr>
                  <a:t>(</a:t>
                </a:r>
                <a:r>
                  <a:rPr lang="en-US" sz="1400"/>
                  <a:t>residuals</a:t>
                </a:r>
                <a:r>
                  <a:rPr lang="en-US" sz="1400">
                    <a:solidFill>
                      <a:srgbClr val="0070C0"/>
                    </a:solidFill>
                  </a:rPr>
                  <a:t>^</a:t>
                </a:r>
                <a:r>
                  <a:rPr lang="en-US" sz="1400"/>
                  <a:t>2</a:t>
                </a:r>
                <a:r>
                  <a:rPr lang="en-US" sz="1400">
                    <a:solidFill>
                      <a:schemeClr val="accent3">
                        <a:lumMod val="60000"/>
                        <a:lumOff val="40000"/>
                      </a:schemeClr>
                    </a:solidFill>
                  </a:rPr>
                  <a:t>)</a:t>
                </a:r>
                <a:r>
                  <a:rPr lang="en-US" sz="1400"/>
                  <a:t>.</a:t>
                </a:r>
              </a:p>
              <a:p>
                <a:pPr marL="628650" lvl="1" indent="-171450" algn="just">
                  <a:buFont typeface="Arial" panose="020B0604020202020204" pitchFamily="34" charset="0"/>
                  <a:buChar char="•"/>
                </a:pPr>
                <a:endParaRPr lang="en-US" sz="500"/>
              </a:p>
              <a:p>
                <a:pPr marL="171450" indent="-171450" algn="just">
                  <a:buFont typeface="Arial" panose="020B0604020202020204" pitchFamily="34" charset="0"/>
                  <a:buChar char="•"/>
                </a:pPr>
                <a:r>
                  <a:rPr lang="en-US" sz="1400"/>
                  <a:t>The provided code is designed to optimize the </a:t>
                </a:r>
                <a:r>
                  <a:rPr lang="en-US" sz="1400" err="1">
                    <a:solidFill>
                      <a:srgbClr val="0070C0"/>
                    </a:solidFill>
                  </a:rPr>
                  <a:t>sse</a:t>
                </a:r>
                <a:r>
                  <a:rPr lang="en-US" sz="1400">
                    <a:solidFill>
                      <a:schemeClr val="accent3">
                        <a:lumMod val="60000"/>
                        <a:lumOff val="40000"/>
                      </a:schemeClr>
                    </a:solidFill>
                  </a:rPr>
                  <a:t>()</a:t>
                </a:r>
                <a:r>
                  <a:rPr lang="en-US" sz="1400"/>
                  <a:t> function using the intercept (b0) and the slope (b1) multiplied the predictor (x).</a:t>
                </a:r>
              </a:p>
              <a:p>
                <a:pPr algn="just"/>
                <a:endParaRPr lang="en-US" sz="500"/>
              </a:p>
              <a:p>
                <a:pPr algn="just"/>
                <a:r>
                  <a:rPr lang="en-US" sz="1400"/>
                  <a:t>Using this method, we find the following regression equation:</a:t>
                </a:r>
              </a:p>
              <a:p>
                <a:pPr algn="just"/>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1" i="1" smtClean="0">
                              <a:latin typeface="Cambria Math" panose="02040503050406030204" pitchFamily="18" charset="0"/>
                            </a:rPr>
                            <m:t>𝒑𝒂𝒊𝒏</m:t>
                          </m:r>
                        </m:e>
                      </m:acc>
                      <m:r>
                        <a:rPr lang="en-US" sz="1400" b="0" i="1" smtClean="0">
                          <a:latin typeface="Cambria Math" panose="02040503050406030204" pitchFamily="18" charset="0"/>
                        </a:rPr>
                        <m:t>=</m:t>
                      </m:r>
                      <m:r>
                        <a:rPr lang="en-US" sz="1400" b="0" i="1" smtClean="0">
                          <a:latin typeface="Cambria Math" panose="02040503050406030204" pitchFamily="18" charset="0"/>
                        </a:rPr>
                        <m:t>9</m:t>
                      </m:r>
                      <m:r>
                        <a:rPr lang="en-US" sz="1400" b="0" i="1" smtClean="0">
                          <a:latin typeface="Cambria Math" panose="02040503050406030204" pitchFamily="18" charset="0"/>
                        </a:rPr>
                        <m:t>.</m:t>
                      </m:r>
                      <m:r>
                        <a:rPr lang="en-US" sz="1400" b="0" i="1" smtClean="0">
                          <a:latin typeface="Cambria Math" panose="02040503050406030204" pitchFamily="18" charset="0"/>
                        </a:rPr>
                        <m:t>23</m:t>
                      </m:r>
                      <m:r>
                        <a:rPr lang="en-US" sz="1400" b="0" i="1" smtClean="0">
                          <a:latin typeface="Cambria Math" panose="02040503050406030204" pitchFamily="18" charset="0"/>
                        </a:rPr>
                        <m:t> −</m:t>
                      </m:r>
                      <m:r>
                        <a:rPr lang="en-US" sz="1400" b="0" i="1" smtClean="0">
                          <a:latin typeface="Cambria Math" panose="02040503050406030204" pitchFamily="18" charset="0"/>
                        </a:rPr>
                        <m:t>0</m:t>
                      </m:r>
                      <m:r>
                        <a:rPr lang="en-US" sz="1400" b="0" i="1" smtClean="0">
                          <a:latin typeface="Cambria Math" panose="02040503050406030204" pitchFamily="18" charset="0"/>
                        </a:rPr>
                        <m:t>.</m:t>
                      </m:r>
                      <m:r>
                        <a:rPr lang="en-US" sz="1400" b="0" i="1" smtClean="0">
                          <a:latin typeface="Cambria Math" panose="02040503050406030204" pitchFamily="18" charset="0"/>
                        </a:rPr>
                        <m:t>08</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oMath>
                  </m:oMathPara>
                </a14:m>
                <a:endParaRPr lang="en-US" sz="1400"/>
              </a:p>
              <a:p>
                <a:pPr algn="just"/>
                <a:endParaRPr lang="en-US" sz="500"/>
              </a:p>
              <a:p>
                <a:pPr algn="just"/>
                <a:r>
                  <a:rPr lang="en-US" sz="1400"/>
                  <a:t>It can be interpreted as follow:</a:t>
                </a:r>
              </a:p>
              <a:p>
                <a:pPr marL="285750" indent="-285750" algn="just">
                  <a:buFont typeface="Arial" panose="020B0604020202020204" pitchFamily="34" charset="0"/>
                  <a:buChar char="•"/>
                </a:pPr>
                <a:r>
                  <a:rPr lang="en-US" sz="1400"/>
                  <a:t>When VO</a:t>
                </a:r>
                <a:r>
                  <a:rPr lang="en-US" sz="1400" baseline="-25000"/>
                  <a:t>2</a:t>
                </a:r>
                <a:r>
                  <a:rPr lang="en-US" sz="1400"/>
                  <a:t>max is 0, pain experienced should be 9.85. </a:t>
                </a:r>
              </a:p>
              <a:p>
                <a:pPr marL="742950" lvl="1" indent="-285750" algn="just">
                  <a:buFont typeface="Arial" panose="020B0604020202020204" pitchFamily="34" charset="0"/>
                  <a:buChar char="•"/>
                </a:pPr>
                <a:r>
                  <a:rPr lang="en-US" sz="1200">
                    <a:solidFill>
                      <a:srgbClr val="C00000"/>
                    </a:solidFill>
                  </a:rPr>
                  <a:t>Note that in this case, the intercept doesn’t make ‘real life’ sense. It is simply a mathematical tool.</a:t>
                </a:r>
              </a:p>
              <a:p>
                <a:pPr marL="285750" indent="-285750" algn="just">
                  <a:buFont typeface="Arial" panose="020B0604020202020204" pitchFamily="34" charset="0"/>
                  <a:buChar char="•"/>
                </a:pPr>
                <a:r>
                  <a:rPr lang="en-US" sz="1400"/>
                  <a:t>For each unit increase in VO</a:t>
                </a:r>
                <a:r>
                  <a:rPr lang="en-US" sz="1400" baseline="-25000"/>
                  <a:t>2</a:t>
                </a:r>
                <a:r>
                  <a:rPr lang="en-US" sz="1400"/>
                  <a:t>max (i.e., + 1 ml.min</a:t>
                </a:r>
                <a:r>
                  <a:rPr lang="en-US" sz="1400" baseline="30000"/>
                  <a:t>-1</a:t>
                </a:r>
                <a:r>
                  <a:rPr lang="en-US" sz="1400"/>
                  <a:t>.kg</a:t>
                </a:r>
                <a:r>
                  <a:rPr lang="en-US" sz="1400" baseline="30000"/>
                  <a:t>-1</a:t>
                </a:r>
                <a:r>
                  <a:rPr lang="en-US" sz="1400"/>
                  <a:t>), pain level decreases by 0.08.</a:t>
                </a:r>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1257045"/>
                <a:ext cx="5851585" cy="4147739"/>
              </a:xfrm>
              <a:prstGeom prst="rect">
                <a:avLst/>
              </a:prstGeom>
              <a:blipFill>
                <a:blip r:embed="rId3"/>
                <a:stretch>
                  <a:fillRect l="-868" t="-610" r="-130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0330525-9BE7-3675-606E-E6DB2B7E335D}"/>
              </a:ext>
            </a:extLst>
          </p:cNvPr>
          <p:cNvSpPr/>
          <p:nvPr/>
        </p:nvSpPr>
        <p:spPr>
          <a:xfrm>
            <a:off x="244415" y="722376"/>
            <a:ext cx="5662609" cy="345634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chemeClr val="bg1">
                    <a:lumMod val="65000"/>
                  </a:schemeClr>
                </a:solidFill>
              </a:rPr>
              <a:t># A tibble is a type of table used in R. They are similar to data frames.</a:t>
            </a:r>
          </a:p>
          <a:p>
            <a:r>
              <a:rPr lang="en-US" sz="1200" err="1">
                <a:solidFill>
                  <a:schemeClr val="bg1">
                    <a:lumMod val="95000"/>
                  </a:schemeClr>
                </a:solidFill>
              </a:rPr>
              <a:t>sse</a:t>
            </a:r>
            <a:r>
              <a:rPr lang="en-US" sz="1200">
                <a:solidFill>
                  <a:schemeClr val="bg1">
                    <a:lumMod val="95000"/>
                  </a:schemeClr>
                </a:solidFill>
              </a:rPr>
              <a:t> &lt;- </a:t>
            </a:r>
            <a:r>
              <a:rPr lang="en-US" sz="1200">
                <a:solidFill>
                  <a:srgbClr val="DB6CE4"/>
                </a:solidFill>
              </a:rPr>
              <a:t>function</a:t>
            </a:r>
            <a:r>
              <a:rPr lang="en-US" sz="1200">
                <a:solidFill>
                  <a:schemeClr val="accent3">
                    <a:lumMod val="60000"/>
                    <a:lumOff val="40000"/>
                  </a:schemeClr>
                </a:solidFill>
              </a:rPr>
              <a:t>(</a:t>
            </a:r>
            <a:r>
              <a:rPr lang="en-US" sz="1200">
                <a:solidFill>
                  <a:schemeClr val="bg1">
                    <a:lumMod val="95000"/>
                  </a:schemeClr>
                </a:solidFill>
              </a:rPr>
              <a:t>params</a:t>
            </a:r>
            <a:r>
              <a:rPr lang="en-US" sz="1200">
                <a:solidFill>
                  <a:srgbClr val="00B0F0"/>
                </a:solidFill>
              </a:rPr>
              <a:t>,</a:t>
            </a:r>
            <a:r>
              <a:rPr lang="en-US" sz="1200">
                <a:solidFill>
                  <a:schemeClr val="bg1">
                    <a:lumMod val="95000"/>
                  </a:schemeClr>
                </a:solidFill>
              </a:rPr>
              <a:t> x</a:t>
            </a:r>
            <a:r>
              <a:rPr lang="en-US" sz="1200">
                <a:solidFill>
                  <a:srgbClr val="00B0F0"/>
                </a:solidFill>
              </a:rPr>
              <a:t>, </a:t>
            </a:r>
            <a:r>
              <a:rPr lang="en-US" sz="1200">
                <a:solidFill>
                  <a:schemeClr val="bg1">
                    <a:lumMod val="95000"/>
                  </a:schemeClr>
                </a:solidFill>
              </a:rPr>
              <a:t>y</a:t>
            </a:r>
            <a:r>
              <a:rPr lang="en-US" sz="1200">
                <a:solidFill>
                  <a:schemeClr val="accent3">
                    <a:lumMod val="60000"/>
                    <a:lumOff val="40000"/>
                  </a:schemeClr>
                </a:solidFill>
              </a:rPr>
              <a:t>)</a:t>
            </a:r>
            <a:r>
              <a:rPr lang="en-US" sz="1200">
                <a:solidFill>
                  <a:schemeClr val="accent4">
                    <a:lumMod val="60000"/>
                    <a:lumOff val="40000"/>
                  </a:schemeClr>
                </a:solidFill>
              </a:rPr>
              <a:t>{</a:t>
            </a:r>
          </a:p>
          <a:p>
            <a:r>
              <a:rPr lang="en-US" sz="1200">
                <a:solidFill>
                  <a:schemeClr val="accent4">
                    <a:lumMod val="60000"/>
                    <a:lumOff val="40000"/>
                  </a:schemeClr>
                </a:solidFill>
              </a:rPr>
              <a:t>	</a:t>
            </a:r>
            <a:r>
              <a:rPr lang="en-US" sz="1200">
                <a:solidFill>
                  <a:schemeClr val="bg1">
                    <a:lumMod val="95000"/>
                  </a:schemeClr>
                </a:solidFill>
              </a:rPr>
              <a:t>b0 </a:t>
            </a:r>
            <a:r>
              <a:rPr lang="en-US" sz="1200">
                <a:solidFill>
                  <a:srgbClr val="00B0F0"/>
                </a:solidFill>
              </a:rPr>
              <a:t>&lt;-</a:t>
            </a:r>
            <a:r>
              <a:rPr lang="en-US" sz="1200">
                <a:solidFill>
                  <a:schemeClr val="bg1">
                    <a:lumMod val="95000"/>
                  </a:schemeClr>
                </a:solidFill>
              </a:rPr>
              <a:t> params</a:t>
            </a:r>
            <a:r>
              <a:rPr lang="en-US" sz="1200">
                <a:solidFill>
                  <a:schemeClr val="accent3">
                    <a:lumMod val="60000"/>
                    <a:lumOff val="40000"/>
                  </a:schemeClr>
                </a:solidFill>
              </a:rPr>
              <a:t>[</a:t>
            </a:r>
            <a:r>
              <a:rPr lang="en-US" sz="1200">
                <a:solidFill>
                  <a:schemeClr val="bg1">
                    <a:lumMod val="95000"/>
                  </a:schemeClr>
                </a:solidFill>
              </a:rPr>
              <a:t>1</a:t>
            </a:r>
            <a:r>
              <a:rPr lang="en-US" sz="1200">
                <a:solidFill>
                  <a:schemeClr val="accent3">
                    <a:lumMod val="60000"/>
                    <a:lumOff val="40000"/>
                  </a:schemeClr>
                </a:solidFill>
              </a:rPr>
              <a:t>]                       </a:t>
            </a:r>
            <a:r>
              <a:rPr lang="en-US" sz="1200">
                <a:solidFill>
                  <a:schemeClr val="bg1">
                    <a:lumMod val="65000"/>
                  </a:schemeClr>
                </a:solidFill>
              </a:rPr>
              <a:t># Intercept</a:t>
            </a:r>
            <a:endParaRPr lang="en-US" sz="1200">
              <a:solidFill>
                <a:schemeClr val="accent3">
                  <a:lumMod val="60000"/>
                  <a:lumOff val="40000"/>
                </a:schemeClr>
              </a:solidFill>
            </a:endParaRPr>
          </a:p>
          <a:p>
            <a:r>
              <a:rPr lang="en-US" sz="1200">
                <a:solidFill>
                  <a:schemeClr val="accent3">
                    <a:lumMod val="60000"/>
                    <a:lumOff val="40000"/>
                  </a:schemeClr>
                </a:solidFill>
              </a:rPr>
              <a:t>	</a:t>
            </a:r>
            <a:r>
              <a:rPr lang="en-US" sz="1200">
                <a:solidFill>
                  <a:schemeClr val="bg1">
                    <a:lumMod val="95000"/>
                  </a:schemeClr>
                </a:solidFill>
              </a:rPr>
              <a:t>b1 </a:t>
            </a:r>
            <a:r>
              <a:rPr lang="en-US" sz="1200">
                <a:solidFill>
                  <a:srgbClr val="00B0F0"/>
                </a:solidFill>
              </a:rPr>
              <a:t>&lt;-</a:t>
            </a:r>
            <a:r>
              <a:rPr lang="en-US" sz="1200">
                <a:solidFill>
                  <a:schemeClr val="bg1">
                    <a:lumMod val="95000"/>
                  </a:schemeClr>
                </a:solidFill>
              </a:rPr>
              <a:t> params</a:t>
            </a:r>
            <a:r>
              <a:rPr lang="en-US" sz="1200">
                <a:solidFill>
                  <a:schemeClr val="accent3">
                    <a:lumMod val="60000"/>
                    <a:lumOff val="40000"/>
                  </a:schemeClr>
                </a:solidFill>
              </a:rPr>
              <a:t>[</a:t>
            </a:r>
            <a:r>
              <a:rPr lang="en-US" sz="1200">
                <a:solidFill>
                  <a:schemeClr val="bg1">
                    <a:lumMod val="95000"/>
                  </a:schemeClr>
                </a:solidFill>
              </a:rPr>
              <a:t>2</a:t>
            </a:r>
            <a:r>
              <a:rPr lang="en-US" sz="1200">
                <a:solidFill>
                  <a:schemeClr val="accent3">
                    <a:lumMod val="60000"/>
                    <a:lumOff val="40000"/>
                  </a:schemeClr>
                </a:solidFill>
              </a:rPr>
              <a:t>]                       </a:t>
            </a:r>
            <a:r>
              <a:rPr lang="en-US" sz="1200">
                <a:solidFill>
                  <a:schemeClr val="bg1">
                    <a:lumMod val="65000"/>
                  </a:schemeClr>
                </a:solidFill>
              </a:rPr>
              <a:t># Slope</a:t>
            </a:r>
            <a:endParaRPr lang="en-US" sz="1200">
              <a:solidFill>
                <a:schemeClr val="accent3">
                  <a:lumMod val="60000"/>
                  <a:lumOff val="40000"/>
                </a:schemeClr>
              </a:solidFill>
            </a:endParaRPr>
          </a:p>
          <a:p>
            <a:r>
              <a:rPr lang="en-US" sz="1200">
                <a:solidFill>
                  <a:schemeClr val="bg1">
                    <a:lumMod val="95000"/>
                  </a:schemeClr>
                </a:solidFill>
              </a:rPr>
              <a:t>	predictions </a:t>
            </a:r>
            <a:r>
              <a:rPr lang="en-US" sz="1200">
                <a:solidFill>
                  <a:srgbClr val="00B0F0"/>
                </a:solidFill>
              </a:rPr>
              <a:t>&lt;-</a:t>
            </a:r>
            <a:r>
              <a:rPr lang="en-US" sz="1200">
                <a:solidFill>
                  <a:schemeClr val="bg1">
                    <a:lumMod val="95000"/>
                  </a:schemeClr>
                </a:solidFill>
              </a:rPr>
              <a:t> b0 </a:t>
            </a:r>
            <a:r>
              <a:rPr lang="en-US" sz="1200">
                <a:solidFill>
                  <a:srgbClr val="00B0F0"/>
                </a:solidFill>
              </a:rPr>
              <a:t>+</a:t>
            </a:r>
            <a:r>
              <a:rPr lang="en-US" sz="1200">
                <a:solidFill>
                  <a:schemeClr val="bg1">
                    <a:lumMod val="95000"/>
                  </a:schemeClr>
                </a:solidFill>
              </a:rPr>
              <a:t> b1</a:t>
            </a:r>
            <a:r>
              <a:rPr lang="en-US" sz="1200">
                <a:solidFill>
                  <a:srgbClr val="00B0F0"/>
                </a:solidFill>
              </a:rPr>
              <a:t>*</a:t>
            </a:r>
            <a:r>
              <a:rPr lang="en-US" sz="1200">
                <a:solidFill>
                  <a:schemeClr val="bg1">
                    <a:lumMod val="95000"/>
                  </a:schemeClr>
                </a:solidFill>
              </a:rPr>
              <a:t>x         </a:t>
            </a:r>
            <a:r>
              <a:rPr lang="en-US" sz="1200">
                <a:solidFill>
                  <a:schemeClr val="bg1">
                    <a:lumMod val="65000"/>
                  </a:schemeClr>
                </a:solidFill>
              </a:rPr>
              <a:t># Traditional regression formula</a:t>
            </a:r>
            <a:endParaRPr lang="en-US" sz="1200">
              <a:solidFill>
                <a:schemeClr val="bg1">
                  <a:lumMod val="95000"/>
                </a:schemeClr>
              </a:solidFill>
            </a:endParaRPr>
          </a:p>
          <a:p>
            <a:r>
              <a:rPr lang="en-US" sz="1200">
                <a:solidFill>
                  <a:schemeClr val="bg1">
                    <a:lumMod val="95000"/>
                  </a:schemeClr>
                </a:solidFill>
              </a:rPr>
              <a:t>	residuals </a:t>
            </a:r>
            <a:r>
              <a:rPr lang="en-US" sz="1200">
                <a:solidFill>
                  <a:srgbClr val="00B0F0"/>
                </a:solidFill>
              </a:rPr>
              <a:t>&lt;-</a:t>
            </a:r>
            <a:r>
              <a:rPr lang="en-US" sz="1200">
                <a:solidFill>
                  <a:schemeClr val="bg1">
                    <a:lumMod val="95000"/>
                  </a:schemeClr>
                </a:solidFill>
              </a:rPr>
              <a:t> y </a:t>
            </a:r>
            <a:r>
              <a:rPr lang="en-US" sz="1200">
                <a:solidFill>
                  <a:srgbClr val="00B0F0"/>
                </a:solidFill>
              </a:rPr>
              <a:t>–</a:t>
            </a:r>
            <a:r>
              <a:rPr lang="en-US" sz="1200">
                <a:solidFill>
                  <a:schemeClr val="bg1">
                    <a:lumMod val="95000"/>
                  </a:schemeClr>
                </a:solidFill>
              </a:rPr>
              <a:t> predictions    </a:t>
            </a:r>
            <a:r>
              <a:rPr lang="en-US" sz="1200">
                <a:solidFill>
                  <a:schemeClr val="bg1">
                    <a:lumMod val="65000"/>
                  </a:schemeClr>
                </a:solidFill>
              </a:rPr>
              <a:t># Vector containing all residuals</a:t>
            </a:r>
            <a:endParaRPr lang="en-US" sz="1200">
              <a:solidFill>
                <a:schemeClr val="bg1">
                  <a:lumMod val="95000"/>
                </a:schemeClr>
              </a:solidFill>
            </a:endParaRPr>
          </a:p>
          <a:p>
            <a:r>
              <a:rPr lang="en-US" sz="1200">
                <a:solidFill>
                  <a:schemeClr val="bg1">
                    <a:lumMod val="95000"/>
                  </a:schemeClr>
                </a:solidFill>
              </a:rPr>
              <a:t>	</a:t>
            </a:r>
            <a:r>
              <a:rPr lang="en-US" sz="1200">
                <a:solidFill>
                  <a:srgbClr val="00B0F0"/>
                </a:solidFill>
              </a:rPr>
              <a:t>sum</a:t>
            </a:r>
            <a:r>
              <a:rPr lang="en-US" sz="1200">
                <a:solidFill>
                  <a:schemeClr val="accent3">
                    <a:lumMod val="60000"/>
                    <a:lumOff val="40000"/>
                  </a:schemeClr>
                </a:solidFill>
              </a:rPr>
              <a:t>(</a:t>
            </a:r>
            <a:r>
              <a:rPr lang="en-US" sz="1200">
                <a:solidFill>
                  <a:schemeClr val="bg1">
                    <a:lumMod val="95000"/>
                  </a:schemeClr>
                </a:solidFill>
              </a:rPr>
              <a:t>residuals</a:t>
            </a:r>
            <a:r>
              <a:rPr lang="en-US" sz="1200">
                <a:solidFill>
                  <a:srgbClr val="00B0F0"/>
                </a:solidFill>
              </a:rPr>
              <a:t>^</a:t>
            </a:r>
            <a:r>
              <a:rPr lang="en-US" sz="1200">
                <a:solidFill>
                  <a:schemeClr val="bg1">
                    <a:lumMod val="95000"/>
                  </a:schemeClr>
                </a:solidFill>
              </a:rPr>
              <a:t>2</a:t>
            </a:r>
            <a:r>
              <a:rPr lang="en-US" sz="1200">
                <a:solidFill>
                  <a:schemeClr val="accent3">
                    <a:lumMod val="60000"/>
                    <a:lumOff val="40000"/>
                  </a:schemeClr>
                </a:solidFill>
              </a:rPr>
              <a:t>)                    </a:t>
            </a:r>
            <a:r>
              <a:rPr lang="en-US" sz="1200">
                <a:solidFill>
                  <a:schemeClr val="bg1">
                    <a:lumMod val="65000"/>
                  </a:schemeClr>
                </a:solidFill>
              </a:rPr>
              <a:t># Error sum of squares</a:t>
            </a:r>
            <a:endParaRPr lang="en-US" sz="1200">
              <a:solidFill>
                <a:schemeClr val="accent3">
                  <a:lumMod val="60000"/>
                  <a:lumOff val="40000"/>
                </a:schemeClr>
              </a:solidFill>
            </a:endParaRPr>
          </a:p>
          <a:p>
            <a:r>
              <a:rPr lang="en-US" sz="1200">
                <a:solidFill>
                  <a:schemeClr val="accent4">
                    <a:lumMod val="60000"/>
                    <a:lumOff val="40000"/>
                  </a:schemeClr>
                </a:solidFill>
              </a:rPr>
              <a:t>}</a:t>
            </a:r>
          </a:p>
          <a:p>
            <a:endParaRPr lang="en-US" sz="1200">
              <a:solidFill>
                <a:schemeClr val="accent4">
                  <a:lumMod val="60000"/>
                  <a:lumOff val="40000"/>
                </a:schemeClr>
              </a:solidFill>
            </a:endParaRPr>
          </a:p>
          <a:p>
            <a:r>
              <a:rPr lang="en-US" sz="1200" err="1">
                <a:solidFill>
                  <a:srgbClr val="00B0F0"/>
                </a:solidFill>
              </a:rPr>
              <a:t>optim</a:t>
            </a:r>
            <a:r>
              <a:rPr lang="en-US" sz="1200">
                <a:solidFill>
                  <a:schemeClr val="accent3">
                    <a:lumMod val="60000"/>
                    <a:lumOff val="40000"/>
                  </a:schemeClr>
                </a:solidFill>
              </a:rPr>
              <a:t>(</a:t>
            </a:r>
          </a:p>
          <a:p>
            <a:r>
              <a:rPr lang="en-US" sz="1200">
                <a:solidFill>
                  <a:schemeClr val="bg1">
                    <a:lumMod val="95000"/>
                  </a:schemeClr>
                </a:solidFill>
              </a:rPr>
              <a:t>	par </a:t>
            </a:r>
            <a:r>
              <a:rPr lang="en-US" sz="1200">
                <a:solidFill>
                  <a:srgbClr val="00B0F0"/>
                </a:solidFill>
              </a:rPr>
              <a:t>= c</a:t>
            </a:r>
            <a:r>
              <a:rPr lang="en-US" sz="1200">
                <a:solidFill>
                  <a:schemeClr val="accent4">
                    <a:lumMod val="60000"/>
                    <a:lumOff val="40000"/>
                  </a:schemeClr>
                </a:solidFill>
              </a:rPr>
              <a:t>(</a:t>
            </a:r>
            <a:r>
              <a:rPr lang="en-US" sz="1200">
                <a:solidFill>
                  <a:schemeClr val="bg1">
                    <a:lumMod val="95000"/>
                  </a:schemeClr>
                </a:solidFill>
              </a:rPr>
              <a:t>b0 </a:t>
            </a:r>
            <a:r>
              <a:rPr lang="en-US" sz="1200">
                <a:solidFill>
                  <a:srgbClr val="00B0F0"/>
                </a:solidFill>
              </a:rPr>
              <a:t>=</a:t>
            </a:r>
            <a:r>
              <a:rPr lang="en-US" sz="1200">
                <a:solidFill>
                  <a:schemeClr val="bg1">
                    <a:lumMod val="95000"/>
                  </a:schemeClr>
                </a:solidFill>
              </a:rPr>
              <a:t> 0</a:t>
            </a:r>
            <a:r>
              <a:rPr lang="en-US" sz="1200">
                <a:solidFill>
                  <a:srgbClr val="00B0F0"/>
                </a:solidFill>
              </a:rPr>
              <a:t>, </a:t>
            </a:r>
            <a:r>
              <a:rPr lang="en-US" sz="1200">
                <a:solidFill>
                  <a:schemeClr val="bg1">
                    <a:lumMod val="95000"/>
                  </a:schemeClr>
                </a:solidFill>
              </a:rPr>
              <a:t>b1 </a:t>
            </a:r>
            <a:r>
              <a:rPr lang="en-US" sz="1200">
                <a:solidFill>
                  <a:srgbClr val="00B0F0"/>
                </a:solidFill>
              </a:rPr>
              <a:t>=</a:t>
            </a:r>
            <a:r>
              <a:rPr lang="en-US" sz="1200">
                <a:solidFill>
                  <a:schemeClr val="bg1">
                    <a:lumMod val="95000"/>
                  </a:schemeClr>
                </a:solidFill>
              </a:rPr>
              <a:t> 0</a:t>
            </a:r>
            <a:r>
              <a:rPr lang="en-US" sz="1200">
                <a:solidFill>
                  <a:schemeClr val="accent4">
                    <a:lumMod val="60000"/>
                    <a:lumOff val="40000"/>
                  </a:schemeClr>
                </a:solidFill>
              </a:rPr>
              <a:t>)</a:t>
            </a:r>
            <a:r>
              <a:rPr lang="en-US" sz="1200">
                <a:solidFill>
                  <a:srgbClr val="00B0F0"/>
                </a:solidFill>
              </a:rPr>
              <a:t>,</a:t>
            </a:r>
          </a:p>
          <a:p>
            <a:r>
              <a:rPr lang="en-US" sz="1200">
                <a:solidFill>
                  <a:schemeClr val="bg1">
                    <a:lumMod val="95000"/>
                  </a:schemeClr>
                </a:solidFill>
              </a:rPr>
              <a:t>	</a:t>
            </a:r>
            <a:r>
              <a:rPr lang="en-US" sz="1200" err="1">
                <a:solidFill>
                  <a:schemeClr val="bg1">
                    <a:lumMod val="95000"/>
                  </a:schemeClr>
                </a:solidFill>
              </a:rPr>
              <a:t>fn</a:t>
            </a:r>
            <a:r>
              <a:rPr lang="en-US" sz="1200">
                <a:solidFill>
                  <a:schemeClr val="bg1">
                    <a:lumMod val="95000"/>
                  </a:schemeClr>
                </a:solidFill>
              </a:rPr>
              <a:t> </a:t>
            </a:r>
            <a:r>
              <a:rPr lang="en-US" sz="1200">
                <a:solidFill>
                  <a:srgbClr val="00B0F0"/>
                </a:solidFill>
              </a:rPr>
              <a:t>=</a:t>
            </a:r>
            <a:r>
              <a:rPr lang="en-US" sz="1200">
                <a:solidFill>
                  <a:schemeClr val="bg1">
                    <a:lumMod val="95000"/>
                  </a:schemeClr>
                </a:solidFill>
              </a:rPr>
              <a:t> </a:t>
            </a:r>
            <a:r>
              <a:rPr lang="en-US" sz="1200" err="1">
                <a:solidFill>
                  <a:schemeClr val="bg1">
                    <a:lumMod val="95000"/>
                  </a:schemeClr>
                </a:solidFill>
              </a:rPr>
              <a:t>sse</a:t>
            </a:r>
            <a:r>
              <a:rPr lang="en-US" sz="1200">
                <a:solidFill>
                  <a:srgbClr val="00B0F0"/>
                </a:solidFill>
              </a:rPr>
              <a:t>,</a:t>
            </a:r>
          </a:p>
          <a:p>
            <a:r>
              <a:rPr lang="en-US" sz="1200">
                <a:solidFill>
                  <a:schemeClr val="bg1">
                    <a:lumMod val="95000"/>
                  </a:schemeClr>
                </a:solidFill>
              </a:rPr>
              <a:t>	x </a:t>
            </a:r>
            <a:r>
              <a:rPr lang="en-US" sz="1200">
                <a:solidFill>
                  <a:srgbClr val="00B0F0"/>
                </a:solidFill>
              </a:rPr>
              <a:t>=</a:t>
            </a:r>
            <a:r>
              <a:rPr lang="en-US" sz="1200">
                <a:solidFill>
                  <a:schemeClr val="bg1">
                    <a:lumMod val="95000"/>
                  </a:schemeClr>
                </a:solidFill>
              </a:rPr>
              <a:t> simpleRegression.data</a:t>
            </a:r>
            <a:r>
              <a:rPr lang="en-US" sz="1200">
                <a:solidFill>
                  <a:srgbClr val="00B0F0"/>
                </a:solidFill>
              </a:rPr>
              <a:t>$</a:t>
            </a:r>
            <a:r>
              <a:rPr lang="en-US" sz="1200">
                <a:solidFill>
                  <a:schemeClr val="bg1">
                    <a:lumMod val="95000"/>
                  </a:schemeClr>
                </a:solidFill>
              </a:rPr>
              <a:t>vo2max</a:t>
            </a:r>
            <a:r>
              <a:rPr lang="en-US" sz="1200">
                <a:solidFill>
                  <a:srgbClr val="00B0F0"/>
                </a:solidFill>
              </a:rPr>
              <a:t>,</a:t>
            </a:r>
          </a:p>
          <a:p>
            <a:r>
              <a:rPr lang="en-US" sz="1200">
                <a:solidFill>
                  <a:schemeClr val="bg1">
                    <a:lumMod val="95000"/>
                  </a:schemeClr>
                </a:solidFill>
              </a:rPr>
              <a:t>	y </a:t>
            </a:r>
            <a:r>
              <a:rPr lang="en-US" sz="1200">
                <a:solidFill>
                  <a:srgbClr val="00B0F0"/>
                </a:solidFill>
              </a:rPr>
              <a:t>= </a:t>
            </a:r>
            <a:r>
              <a:rPr lang="en-US" sz="1200" err="1">
                <a:solidFill>
                  <a:schemeClr val="bg1">
                    <a:lumMod val="95000"/>
                  </a:schemeClr>
                </a:solidFill>
              </a:rPr>
              <a:t>simpleRegression</a:t>
            </a:r>
            <a:r>
              <a:rPr lang="en-US" sz="1200" err="1">
                <a:solidFill>
                  <a:srgbClr val="00B0F0"/>
                </a:solidFill>
              </a:rPr>
              <a:t>.</a:t>
            </a:r>
            <a:r>
              <a:rPr lang="en-US" sz="1200" err="1">
                <a:solidFill>
                  <a:schemeClr val="bg1">
                    <a:lumMod val="95000"/>
                  </a:schemeClr>
                </a:solidFill>
              </a:rPr>
              <a:t>data</a:t>
            </a:r>
            <a:r>
              <a:rPr lang="en-US" sz="1200" err="1">
                <a:solidFill>
                  <a:srgbClr val="00B0F0"/>
                </a:solidFill>
              </a:rPr>
              <a:t>$</a:t>
            </a:r>
            <a:r>
              <a:rPr lang="en-US" sz="1200" err="1">
                <a:solidFill>
                  <a:schemeClr val="bg1">
                    <a:lumMod val="95000"/>
                  </a:schemeClr>
                </a:solidFill>
              </a:rPr>
              <a:t>pain</a:t>
            </a:r>
            <a:r>
              <a:rPr lang="en-US" sz="1200">
                <a:solidFill>
                  <a:srgbClr val="00B0F0"/>
                </a:solidFill>
              </a:rPr>
              <a:t>,</a:t>
            </a:r>
          </a:p>
          <a:p>
            <a:r>
              <a:rPr lang="en-US" sz="1200">
                <a:solidFill>
                  <a:schemeClr val="bg1">
                    <a:lumMod val="95000"/>
                  </a:schemeClr>
                </a:solidFill>
              </a:rPr>
              <a:t>	control </a:t>
            </a:r>
            <a:r>
              <a:rPr lang="en-US" sz="1200">
                <a:solidFill>
                  <a:srgbClr val="00B0F0"/>
                </a:solidFill>
              </a:rPr>
              <a:t>=</a:t>
            </a:r>
            <a:r>
              <a:rPr lang="en-US" sz="1200">
                <a:solidFill>
                  <a:schemeClr val="bg1">
                    <a:lumMod val="95000"/>
                  </a:schemeClr>
                </a:solidFill>
              </a:rPr>
              <a:t> </a:t>
            </a:r>
            <a:r>
              <a:rPr lang="en-US" sz="1200">
                <a:solidFill>
                  <a:srgbClr val="00B0F0"/>
                </a:solidFill>
              </a:rPr>
              <a:t>list</a:t>
            </a:r>
            <a:r>
              <a:rPr lang="en-US" sz="1200">
                <a:solidFill>
                  <a:schemeClr val="accent4">
                    <a:lumMod val="60000"/>
                    <a:lumOff val="40000"/>
                  </a:schemeClr>
                </a:solidFill>
              </a:rPr>
              <a:t>(</a:t>
            </a:r>
          </a:p>
          <a:p>
            <a:r>
              <a:rPr lang="en-US" sz="1200">
                <a:solidFill>
                  <a:schemeClr val="bg1">
                    <a:lumMod val="95000"/>
                  </a:schemeClr>
                </a:solidFill>
              </a:rPr>
              <a:t>		</a:t>
            </a:r>
            <a:r>
              <a:rPr lang="en-US" sz="1200" err="1">
                <a:solidFill>
                  <a:schemeClr val="bg1">
                    <a:lumMod val="95000"/>
                  </a:schemeClr>
                </a:solidFill>
              </a:rPr>
              <a:t>reltol</a:t>
            </a:r>
            <a:r>
              <a:rPr lang="en-US" sz="1200">
                <a:solidFill>
                  <a:schemeClr val="bg1">
                    <a:lumMod val="95000"/>
                  </a:schemeClr>
                </a:solidFill>
              </a:rPr>
              <a:t> </a:t>
            </a:r>
            <a:r>
              <a:rPr lang="en-US" sz="1200">
                <a:solidFill>
                  <a:srgbClr val="00B0F0"/>
                </a:solidFill>
              </a:rPr>
              <a:t>=</a:t>
            </a:r>
            <a:r>
              <a:rPr lang="en-US" sz="1200">
                <a:solidFill>
                  <a:schemeClr val="bg1">
                    <a:lumMod val="95000"/>
                  </a:schemeClr>
                </a:solidFill>
              </a:rPr>
              <a:t> 1e-16</a:t>
            </a:r>
          </a:p>
          <a:p>
            <a:r>
              <a:rPr lang="en-US" sz="1200">
                <a:solidFill>
                  <a:schemeClr val="accent3">
                    <a:lumMod val="60000"/>
                    <a:lumOff val="40000"/>
                  </a:schemeClr>
                </a:solidFill>
              </a:rPr>
              <a:t>	</a:t>
            </a:r>
            <a:r>
              <a:rPr lang="en-US" sz="1200">
                <a:solidFill>
                  <a:schemeClr val="accent4">
                    <a:lumMod val="60000"/>
                    <a:lumOff val="40000"/>
                  </a:schemeClr>
                </a:solidFill>
              </a:rPr>
              <a:t>)</a:t>
            </a:r>
          </a:p>
          <a:p>
            <a:r>
              <a:rPr lang="en-US" sz="1200">
                <a:solidFill>
                  <a:schemeClr val="accent3">
                    <a:lumMod val="60000"/>
                    <a:lumOff val="40000"/>
                  </a:schemeClr>
                </a:solidFill>
              </a:rPr>
              <a:t>)</a:t>
            </a:r>
            <a:endParaRPr lang="fr-CA" sz="1200">
              <a:solidFill>
                <a:schemeClr val="accent3">
                  <a:lumMod val="60000"/>
                  <a:lumOff val="40000"/>
                </a:schemeClr>
              </a:solidFill>
            </a:endParaRPr>
          </a:p>
        </p:txBody>
      </p:sp>
      <p:grpSp>
        <p:nvGrpSpPr>
          <p:cNvPr id="8" name="Group 7">
            <a:extLst>
              <a:ext uri="{FF2B5EF4-FFF2-40B4-BE49-F238E27FC236}">
                <a16:creationId xmlns:a16="http://schemas.microsoft.com/office/drawing/2014/main" id="{FB1FFABC-02BE-1C35-D4FA-877E840E924D}"/>
              </a:ext>
            </a:extLst>
          </p:cNvPr>
          <p:cNvGrpSpPr/>
          <p:nvPr/>
        </p:nvGrpSpPr>
        <p:grpSpPr>
          <a:xfrm>
            <a:off x="140208" y="4178716"/>
            <a:ext cx="5766816" cy="1956908"/>
            <a:chOff x="329184" y="4306732"/>
            <a:chExt cx="5766816" cy="1956908"/>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4BD8664-5912-F63F-C558-8A29391B9233}"/>
                    </a:ext>
                  </a:extLst>
                </p:cNvPr>
                <p:cNvSpPr/>
                <p:nvPr/>
              </p:nvSpPr>
              <p:spPr>
                <a:xfrm>
                  <a:off x="517949" y="4556528"/>
                  <a:ext cx="5578051" cy="1707112"/>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CA" sz="1200">
                      <a:solidFill>
                        <a:schemeClr val="tx1"/>
                      </a:solidFill>
                    </a:rPr>
                    <a:t>The `</a:t>
                  </a:r>
                  <a:r>
                    <a:rPr lang="en-CA" sz="1200" b="1">
                      <a:solidFill>
                        <a:schemeClr val="tx1"/>
                      </a:solidFill>
                    </a:rPr>
                    <a:t>optim()</a:t>
                  </a:r>
                  <a:r>
                    <a:rPr lang="en-CA" sz="1200">
                      <a:solidFill>
                        <a:schemeClr val="tx1"/>
                      </a:solidFill>
                    </a:rPr>
                    <a:t>` function uses some iterative method to find the line of best fit. In other words, it goes through several combination of b0 and b1 until the </a:t>
                  </a:r>
                  <a14:m>
                    <m:oMath xmlns:m="http://schemas.openxmlformats.org/officeDocument/2006/math">
                      <m:r>
                        <a:rPr lang="en-CA" sz="1200" b="0" i="1" smtClean="0">
                          <a:solidFill>
                            <a:schemeClr val="tx1"/>
                          </a:solidFill>
                          <a:latin typeface="Cambria Math" panose="02040503050406030204" pitchFamily="18" charset="0"/>
                        </a:rPr>
                        <m:t>𝑆</m:t>
                      </m:r>
                      <m:sSub>
                        <m:sSubPr>
                          <m:ctrlPr>
                            <a:rPr lang="en-CA" sz="1200" b="0" i="1" smtClean="0">
                              <a:solidFill>
                                <a:schemeClr val="tx1"/>
                              </a:solidFill>
                              <a:latin typeface="Cambria Math" panose="02040503050406030204" pitchFamily="18" charset="0"/>
                            </a:rPr>
                          </m:ctrlPr>
                        </m:sSubPr>
                        <m:e>
                          <m:r>
                            <a:rPr lang="en-CA" sz="1200" b="0" i="1" smtClean="0">
                              <a:solidFill>
                                <a:schemeClr val="tx1"/>
                              </a:solidFill>
                              <a:latin typeface="Cambria Math" panose="02040503050406030204" pitchFamily="18" charset="0"/>
                            </a:rPr>
                            <m:t>𝑆</m:t>
                          </m:r>
                        </m:e>
                        <m:sub>
                          <m:r>
                            <a:rPr lang="en-CA" sz="1200" b="0" i="1" smtClean="0">
                              <a:solidFill>
                                <a:schemeClr val="tx1"/>
                              </a:solidFill>
                              <a:latin typeface="Cambria Math" panose="02040503050406030204" pitchFamily="18" charset="0"/>
                            </a:rPr>
                            <m:t>𝐸</m:t>
                          </m:r>
                        </m:sub>
                      </m:sSub>
                    </m:oMath>
                  </a14:m>
                  <a:r>
                    <a:rPr lang="en-CA" sz="1200">
                      <a:solidFill>
                        <a:schemeClr val="tx1"/>
                      </a:solidFill>
                    </a:rPr>
                    <a:t> cannot be further minimized. This is computationally inefficient. The specialized linear regression function `lm()`uses linear algebra to find the exact solution. </a:t>
                  </a:r>
                  <a:r>
                    <a:rPr lang="en-CA" sz="1200" u="sng">
                      <a:solidFill>
                        <a:schemeClr val="tx1"/>
                      </a:solidFill>
                    </a:rPr>
                    <a:t>Both approaches give solution that are close enough</a:t>
                  </a:r>
                  <a:r>
                    <a:rPr lang="en-CA" sz="1200">
                      <a:solidFill>
                        <a:schemeClr val="tx1"/>
                      </a:solidFill>
                    </a:rPr>
                    <a:t>, but understanding the iterative method is useful because other statistical techniques cannot estimate coefficients using linear algebra.</a:t>
                  </a:r>
                </a:p>
              </p:txBody>
            </p:sp>
          </mc:Choice>
          <mc:Fallback xmlns="">
            <p:sp>
              <p:nvSpPr>
                <p:cNvPr id="5" name="Rectangle: Rounded Corners 4">
                  <a:extLst>
                    <a:ext uri="{FF2B5EF4-FFF2-40B4-BE49-F238E27FC236}">
                      <a16:creationId xmlns:a16="http://schemas.microsoft.com/office/drawing/2014/main" id="{54BD8664-5912-F63F-C558-8A29391B9233}"/>
                    </a:ext>
                  </a:extLst>
                </p:cNvPr>
                <p:cNvSpPr>
                  <a:spLocks noRot="1" noChangeAspect="1" noMove="1" noResize="1" noEditPoints="1" noAdjustHandles="1" noChangeArrowheads="1" noChangeShapeType="1" noTextEdit="1"/>
                </p:cNvSpPr>
                <p:nvPr/>
              </p:nvSpPr>
              <p:spPr>
                <a:xfrm>
                  <a:off x="517949" y="4556528"/>
                  <a:ext cx="5578051" cy="1707112"/>
                </a:xfrm>
                <a:prstGeom prst="roundRect">
                  <a:avLst/>
                </a:prstGeom>
                <a:blipFill>
                  <a:blip r:embed="rId4"/>
                  <a:stretch>
                    <a:fillRect/>
                  </a:stretch>
                </a:blipFill>
                <a:ln>
                  <a:solidFill>
                    <a:schemeClr val="tx1">
                      <a:lumMod val="50000"/>
                      <a:lumOff val="5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8EAFE31B-B271-2FC5-B242-C854C577B7A1}"/>
                </a:ext>
              </a:extLst>
            </p:cNvPr>
            <p:cNvSpPr txBox="1"/>
            <p:nvPr/>
          </p:nvSpPr>
          <p:spPr>
            <a:xfrm>
              <a:off x="329184" y="4306732"/>
              <a:ext cx="512064" cy="707886"/>
            </a:xfrm>
            <a:prstGeom prst="rect">
              <a:avLst/>
            </a:prstGeom>
            <a:noFill/>
          </p:spPr>
          <p:txBody>
            <a:bodyPr wrap="square">
              <a:spAutoFit/>
            </a:bodyPr>
            <a:lstStyle/>
            <a:p>
              <a:pPr algn="ctr"/>
              <a:r>
                <a:rPr lang="en-US" sz="4000">
                  <a:solidFill>
                    <a:schemeClr val="tx1"/>
                  </a:solidFill>
                </a:rPr>
                <a:t>💡</a:t>
              </a:r>
              <a:endParaRPr lang="fr-CA" sz="4000"/>
            </a:p>
          </p:txBody>
        </p:sp>
      </p:grpSp>
    </p:spTree>
    <p:extLst>
      <p:ext uri="{BB962C8B-B14F-4D97-AF65-F5344CB8AC3E}">
        <p14:creationId xmlns:p14="http://schemas.microsoft.com/office/powerpoint/2010/main" val="68440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5373413" y="616033"/>
                <a:ext cx="6428843" cy="4401205"/>
              </a:xfrm>
              <a:prstGeom prst="rect">
                <a:avLst/>
              </a:prstGeom>
              <a:noFill/>
            </p:spPr>
            <p:txBody>
              <a:bodyPr wrap="square" rtlCol="0">
                <a:spAutoFit/>
              </a:bodyPr>
              <a:lstStyle/>
              <a:p>
                <a:pPr algn="just"/>
                <a:r>
                  <a:rPr lang="en-US" b="1" u="sng"/>
                  <a:t>Some notes about the sum of squares</a:t>
                </a:r>
              </a:p>
              <a:p>
                <a:pPr algn="just"/>
                <a:endParaRPr lang="en-US" sz="500" b="1" u="sng"/>
              </a:p>
              <a:p>
                <a:pPr marL="171450" indent="-171450" algn="just">
                  <a:buFont typeface="Arial" panose="020B0604020202020204" pitchFamily="34" charset="0"/>
                  <a:buChar char="•"/>
                </a:pPr>
                <a:r>
                  <a:rPr lang="en-US" sz="1400"/>
                  <a:t>We use the squared residuals to calculate the sum of squares. Residuals would cancel each other out if we were to use their actual values, because some are positive (above the line) and some negative, below the line.</a:t>
                </a:r>
              </a:p>
              <a:p>
                <a:pPr algn="just"/>
                <a:endParaRPr lang="en-US" sz="500"/>
              </a:p>
              <a:p>
                <a:pPr marL="171450" indent="-171450" algn="just">
                  <a:buFont typeface="Arial" panose="020B0604020202020204" pitchFamily="34" charset="0"/>
                  <a:buChar char="•"/>
                </a:pPr>
                <a:r>
                  <a:rPr lang="en-US" sz="1400"/>
                  <a:t>…But another advantage is that squaring the residuals also guarantees a quadratic relationship between the parameters and the possible sum of squares.</a:t>
                </a:r>
              </a:p>
              <a:p>
                <a:pPr marL="628650" lvl="1" indent="-171450" algn="just">
                  <a:buFont typeface="Arial" panose="020B0604020202020204" pitchFamily="34" charset="0"/>
                  <a:buChar char="•"/>
                </a:pPr>
                <a:r>
                  <a:rPr lang="en-US" sz="1400"/>
                  <a:t>On the figure on the left, we see possible sums of squares at different combination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oMath>
                </a14:m>
                <a:r>
                  <a:rPr lang="en-US" sz="1400"/>
                  <a:t>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oMath>
                </a14:m>
                <a:r>
                  <a:rPr lang="en-US" sz="1400"/>
                  <a:t>. </a:t>
                </a:r>
              </a:p>
              <a:p>
                <a:pPr marL="628650" lvl="1" indent="-171450" algn="just">
                  <a:buFont typeface="Arial" panose="020B0604020202020204" pitchFamily="34" charset="0"/>
                  <a:buChar char="•"/>
                </a:pPr>
                <a:r>
                  <a:rPr lang="en-US" sz="1400"/>
                  <a:t>If we expended the range of the axes, we would get a nice plane in the shape of a “bowl”.</a:t>
                </a:r>
              </a:p>
              <a:p>
                <a:pPr marL="628650" lvl="1" indent="-171450" algn="just">
                  <a:buFont typeface="Arial" panose="020B0604020202020204" pitchFamily="34" charset="0"/>
                  <a:buChar char="•"/>
                </a:pPr>
                <a:r>
                  <a:rPr lang="en-US" sz="1400"/>
                  <a:t>The optimization process works as if we dropped a marble in that bowl…</a:t>
                </a:r>
              </a:p>
              <a:p>
                <a:pPr marL="1085850" lvl="2" indent="-171450" algn="just">
                  <a:buFont typeface="Arial" panose="020B0604020202020204" pitchFamily="34" charset="0"/>
                  <a:buChar char="•"/>
                </a:pPr>
                <a:r>
                  <a:rPr lang="en-US" sz="1400"/>
                  <a:t>Starting parameters is the point where we let the marble slide. We do not typically choose them. However, some techniques, like non-linear regression, require us to manually set these.</a:t>
                </a:r>
              </a:p>
              <a:p>
                <a:pPr marL="1085850" lvl="2" indent="-171450" algn="just">
                  <a:buFont typeface="Arial" panose="020B0604020202020204" pitchFamily="34" charset="0"/>
                  <a:buChar char="•"/>
                </a:pPr>
                <a:r>
                  <a:rPr lang="en-US" sz="1400"/>
                  <a:t>The marble would eventually reach the lowest point in the bowl – this is the solution. </a:t>
                </a:r>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373413" y="616033"/>
                <a:ext cx="6428843" cy="4401205"/>
              </a:xfrm>
              <a:prstGeom prst="rect">
                <a:avLst/>
              </a:prstGeom>
              <a:blipFill>
                <a:blip r:embed="rId3"/>
                <a:stretch>
                  <a:fillRect l="-591" t="-575" r="-197" b="-28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89F92062-8EFC-2ACC-36A5-73B465C8575F}"/>
              </a:ext>
            </a:extLst>
          </p:cNvPr>
          <p:cNvGrpSpPr/>
          <p:nvPr/>
        </p:nvGrpSpPr>
        <p:grpSpPr>
          <a:xfrm>
            <a:off x="0" y="496835"/>
            <a:ext cx="5432485" cy="5368971"/>
            <a:chOff x="0" y="496835"/>
            <a:chExt cx="5432485" cy="5368971"/>
          </a:xfrm>
        </p:grpSpPr>
        <p:grpSp>
          <p:nvGrpSpPr>
            <p:cNvPr id="20" name="Group 19">
              <a:extLst>
                <a:ext uri="{FF2B5EF4-FFF2-40B4-BE49-F238E27FC236}">
                  <a16:creationId xmlns:a16="http://schemas.microsoft.com/office/drawing/2014/main" id="{9D8939E6-11E0-5843-B667-C90C6D6F7FD3}"/>
                </a:ext>
              </a:extLst>
            </p:cNvPr>
            <p:cNvGrpSpPr/>
            <p:nvPr/>
          </p:nvGrpSpPr>
          <p:grpSpPr>
            <a:xfrm>
              <a:off x="0" y="496835"/>
              <a:ext cx="5432485" cy="5368971"/>
              <a:chOff x="423472" y="872997"/>
              <a:chExt cx="4228243" cy="4178808"/>
            </a:xfrm>
          </p:grpSpPr>
          <p:pic>
            <p:nvPicPr>
              <p:cNvPr id="1028" name="Picture 4" descr="Output image">
                <a:extLst>
                  <a:ext uri="{FF2B5EF4-FFF2-40B4-BE49-F238E27FC236}">
                    <a16:creationId xmlns:a16="http://schemas.microsoft.com/office/drawing/2014/main" id="{A0E85FF1-AF1E-00DC-8DAD-1447409ECFC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72" y="872997"/>
                <a:ext cx="4178808" cy="4178808"/>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386F8B53-9A1F-573C-163C-403018772081}"/>
                  </a:ext>
                </a:extLst>
              </p:cNvPr>
              <p:cNvSpPr/>
              <p:nvPr/>
            </p:nvSpPr>
            <p:spPr>
              <a:xfrm>
                <a:off x="2365238" y="3642561"/>
                <a:ext cx="114300" cy="114300"/>
              </a:xfrm>
              <a:prstGeom prst="ellipse">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B64FD6CF-16FF-1958-AA89-0BE623A6F710}"/>
                  </a:ext>
                </a:extLst>
              </p:cNvPr>
              <p:cNvSpPr txBox="1"/>
              <p:nvPr/>
            </p:nvSpPr>
            <p:spPr>
              <a:xfrm rot="1094772" flipH="1">
                <a:off x="890260" y="4548488"/>
                <a:ext cx="1514973" cy="239069"/>
              </a:xfrm>
              <a:prstGeom prst="rect">
                <a:avLst/>
              </a:prstGeom>
              <a:noFill/>
            </p:spPr>
            <p:txBody>
              <a:bodyPr wrap="square" rtlCol="0">
                <a:spAutoFit/>
              </a:bodyPr>
              <a:lstStyle/>
              <a:p>
                <a:r>
                  <a:rPr lang="en-US" sz="1200"/>
                  <a:t>Estimated intercepts</a:t>
                </a:r>
                <a:endParaRPr lang="fr-CA" sz="1200"/>
              </a:p>
            </p:txBody>
          </p:sp>
          <p:sp>
            <p:nvSpPr>
              <p:cNvPr id="15" name="TextBox 14">
                <a:extLst>
                  <a:ext uri="{FF2B5EF4-FFF2-40B4-BE49-F238E27FC236}">
                    <a16:creationId xmlns:a16="http://schemas.microsoft.com/office/drawing/2014/main" id="{8753BDDD-4C06-998C-2CC0-7ED955622C2E}"/>
                  </a:ext>
                </a:extLst>
              </p:cNvPr>
              <p:cNvSpPr txBox="1"/>
              <p:nvPr/>
            </p:nvSpPr>
            <p:spPr>
              <a:xfrm rot="18861475" flipH="1">
                <a:off x="3390496" y="4136191"/>
                <a:ext cx="1442444" cy="287836"/>
              </a:xfrm>
              <a:prstGeom prst="rect">
                <a:avLst/>
              </a:prstGeom>
              <a:noFill/>
            </p:spPr>
            <p:txBody>
              <a:bodyPr wrap="square" rtlCol="0">
                <a:spAutoFit/>
              </a:bodyPr>
              <a:lstStyle/>
              <a:p>
                <a:r>
                  <a:rPr lang="en-US" sz="1200"/>
                  <a:t>Estimated slopes</a:t>
                </a:r>
                <a:endParaRPr lang="fr-CA" sz="1200"/>
              </a:p>
            </p:txBody>
          </p:sp>
          <p:sp>
            <p:nvSpPr>
              <p:cNvPr id="18" name="TextBox 17">
                <a:extLst>
                  <a:ext uri="{FF2B5EF4-FFF2-40B4-BE49-F238E27FC236}">
                    <a16:creationId xmlns:a16="http://schemas.microsoft.com/office/drawing/2014/main" id="{3A99C817-F9E9-6B0C-30E3-D5A21E84BFA5}"/>
                  </a:ext>
                </a:extLst>
              </p:cNvPr>
              <p:cNvSpPr txBox="1"/>
              <p:nvPr/>
            </p:nvSpPr>
            <p:spPr>
              <a:xfrm rot="16200000" flipH="1">
                <a:off x="3965162" y="2528886"/>
                <a:ext cx="1085269" cy="287836"/>
              </a:xfrm>
              <a:prstGeom prst="rect">
                <a:avLst/>
              </a:prstGeom>
              <a:noFill/>
            </p:spPr>
            <p:txBody>
              <a:bodyPr wrap="square" rtlCol="0">
                <a:spAutoFit/>
              </a:bodyPr>
              <a:lstStyle/>
              <a:p>
                <a:r>
                  <a:rPr lang="en-US" sz="1200"/>
                  <a:t>Possible </a:t>
                </a:r>
                <a:r>
                  <a:rPr lang="en-US" sz="1200" err="1"/>
                  <a:t>SS</a:t>
                </a:r>
                <a:r>
                  <a:rPr lang="en-US" sz="1200" baseline="30000" err="1"/>
                  <a:t>e</a:t>
                </a:r>
                <a:endParaRPr lang="fr-CA" sz="1200" baseline="30000"/>
              </a:p>
            </p:txBody>
          </p:sp>
        </p:gr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F56C9312-C9F9-1207-BBB4-5CEEDE5E55BA}"/>
                    </a:ext>
                  </a:extLst>
                </p:cNvPr>
                <p:cNvSpPr/>
                <p:nvPr/>
              </p:nvSpPr>
              <p:spPr>
                <a:xfrm>
                  <a:off x="1642100" y="3751308"/>
                  <a:ext cx="2088652" cy="238738"/>
                </a:xfrm>
                <a:prstGeom prst="roundRect">
                  <a:avLst/>
                </a:prstGeom>
                <a:solidFill>
                  <a:srgbClr val="C00000">
                    <a:alpha val="50000"/>
                  </a:srgb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𝜷</m:t>
                            </m:r>
                          </m:e>
                          <m:sub>
                            <m:r>
                              <a:rPr lang="en-US" sz="1200" b="1" i="1">
                                <a:solidFill>
                                  <a:schemeClr val="bg1"/>
                                </a:solidFill>
                                <a:latin typeface="Cambria Math" panose="02040503050406030204" pitchFamily="18" charset="0"/>
                              </a:rPr>
                              <m:t>𝟎</m:t>
                            </m:r>
                          </m:sub>
                        </m:sSub>
                        <m:r>
                          <a:rPr lang="en-US" sz="1200" b="1" i="1">
                            <a:solidFill>
                              <a:schemeClr val="bg1"/>
                            </a:solidFill>
                            <a:latin typeface="Cambria Math" panose="02040503050406030204" pitchFamily="18" charset="0"/>
                          </a:rPr>
                          <m:t>=</m:t>
                        </m:r>
                        <m:r>
                          <a:rPr lang="en-US" sz="1200" b="1" i="1">
                            <a:solidFill>
                              <a:schemeClr val="bg1"/>
                            </a:solidFill>
                            <a:latin typeface="Cambria Math" panose="02040503050406030204" pitchFamily="18" charset="0"/>
                          </a:rPr>
                          <m:t>𝟗</m:t>
                        </m:r>
                        <m:r>
                          <a:rPr lang="en-US" sz="1200" b="1" i="1">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𝟐𝟑</m:t>
                        </m:r>
                        <m:r>
                          <a:rPr lang="en-US" sz="1200" b="1" i="1">
                            <a:solidFill>
                              <a:schemeClr val="bg1"/>
                            </a:solidFill>
                            <a:latin typeface="Cambria Math" panose="02040503050406030204" pitchFamily="18" charset="0"/>
                          </a:rPr>
                          <m:t>;</m:t>
                        </m:r>
                        <m:sSub>
                          <m:sSubPr>
                            <m:ctrlPr>
                              <a:rPr lang="en-US" sz="1200" b="1" i="1">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𝜷</m:t>
                            </m:r>
                          </m:e>
                          <m:sub>
                            <m:r>
                              <a:rPr lang="en-US" sz="1200" b="1" i="1">
                                <a:solidFill>
                                  <a:schemeClr val="bg1"/>
                                </a:solidFill>
                                <a:latin typeface="Cambria Math" panose="02040503050406030204" pitchFamily="18" charset="0"/>
                              </a:rPr>
                              <m:t>𝟏</m:t>
                            </m:r>
                          </m:sub>
                        </m:sSub>
                        <m:r>
                          <a:rPr lang="en-US" sz="1200" b="1" i="1">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𝟎</m:t>
                        </m:r>
                        <m:r>
                          <a:rPr lang="en-US" sz="1200" b="1" i="1" smtClean="0">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𝟎𝟖</m:t>
                        </m:r>
                      </m:oMath>
                    </m:oMathPara>
                  </a14:m>
                  <a:endParaRPr lang="fr-CA" sz="1200" b="1">
                    <a:solidFill>
                      <a:schemeClr val="bg1"/>
                    </a:solidFill>
                  </a:endParaRPr>
                </a:p>
              </p:txBody>
            </p:sp>
          </mc:Choice>
          <mc:Fallback xmlns="">
            <p:sp>
              <p:nvSpPr>
                <p:cNvPr id="23" name="Rectangle: Rounded Corners 22">
                  <a:extLst>
                    <a:ext uri="{FF2B5EF4-FFF2-40B4-BE49-F238E27FC236}">
                      <a16:creationId xmlns:a16="http://schemas.microsoft.com/office/drawing/2014/main" id="{F56C9312-C9F9-1207-BBB4-5CEEDE5E55BA}"/>
                    </a:ext>
                  </a:extLst>
                </p:cNvPr>
                <p:cNvSpPr>
                  <a:spLocks noRot="1" noChangeAspect="1" noMove="1" noResize="1" noEditPoints="1" noAdjustHandles="1" noChangeArrowheads="1" noChangeShapeType="1" noTextEdit="1"/>
                </p:cNvSpPr>
                <p:nvPr/>
              </p:nvSpPr>
              <p:spPr>
                <a:xfrm>
                  <a:off x="1642100" y="3751308"/>
                  <a:ext cx="2088652" cy="238738"/>
                </a:xfrm>
                <a:prstGeom prst="roundRect">
                  <a:avLst/>
                </a:prstGeom>
                <a:blipFill>
                  <a:blip r:embed="rId5"/>
                  <a:stretch>
                    <a:fillRect b="-14286"/>
                  </a:stretch>
                </a:blipFill>
                <a:ln>
                  <a:solidFill>
                    <a:schemeClr val="accent4">
                      <a:lumMod val="75000"/>
                    </a:schemeClr>
                  </a:solidFill>
                </a:ln>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186228B1-4845-F06C-0EA3-CFF5D0DA163B}"/>
              </a:ext>
            </a:extLst>
          </p:cNvPr>
          <p:cNvGrpSpPr/>
          <p:nvPr/>
        </p:nvGrpSpPr>
        <p:grpSpPr>
          <a:xfrm>
            <a:off x="5015551" y="4922144"/>
            <a:ext cx="6909737" cy="1380065"/>
            <a:chOff x="5015551" y="4922144"/>
            <a:chExt cx="6909737" cy="1380065"/>
          </a:xfrm>
        </p:grpSpPr>
        <p:sp>
          <p:nvSpPr>
            <p:cNvPr id="27" name="Rectangle: Rounded Corners 26">
              <a:extLst>
                <a:ext uri="{FF2B5EF4-FFF2-40B4-BE49-F238E27FC236}">
                  <a16:creationId xmlns:a16="http://schemas.microsoft.com/office/drawing/2014/main" id="{8C0216BD-4160-5CC1-AC18-921C862F23FD}"/>
                </a:ext>
              </a:extLst>
            </p:cNvPr>
            <p:cNvSpPr/>
            <p:nvPr/>
          </p:nvSpPr>
          <p:spPr>
            <a:xfrm>
              <a:off x="5196236" y="5160735"/>
              <a:ext cx="6729052" cy="114147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rPr>
                <a:t>Quadratic functions regression form a bowl-shaped surface when considering both the intercept and slope. This surface has a single lowest point, known as the </a:t>
              </a:r>
              <a:r>
                <a:rPr lang="en-CA" sz="1100" b="1">
                  <a:solidFill>
                    <a:schemeClr val="tx1"/>
                  </a:solidFill>
                </a:rPr>
                <a:t>global minimum</a:t>
              </a:r>
              <a:r>
                <a:rPr lang="en-CA" sz="1100">
                  <a:solidFill>
                    <a:schemeClr val="tx1"/>
                  </a:solidFill>
                </a:rPr>
                <a:t>, where the sum of squared errors is minimized. The quadratic and convex nature of this function allows for an exact solution through linear algebra, providing a </a:t>
              </a:r>
              <a:r>
                <a:rPr lang="en-CA" sz="1100" b="1">
                  <a:solidFill>
                    <a:schemeClr val="tx1"/>
                  </a:solidFill>
                </a:rPr>
                <a:t>closed-form equation</a:t>
              </a:r>
              <a:r>
                <a:rPr lang="en-CA" sz="1100">
                  <a:solidFill>
                    <a:schemeClr val="tx1"/>
                  </a:solidFill>
                </a:rPr>
                <a:t> to find the optimal parameters. This method, used in </a:t>
              </a:r>
              <a:r>
                <a:rPr lang="en-CA" sz="1100" b="1">
                  <a:solidFill>
                    <a:schemeClr val="tx1"/>
                  </a:solidFill>
                </a:rPr>
                <a:t>ordinary least squares</a:t>
              </a:r>
              <a:r>
                <a:rPr lang="en-CA" sz="1100">
                  <a:solidFill>
                    <a:schemeClr val="tx1"/>
                  </a:solidFill>
                </a:rPr>
                <a:t>, is computationally efficient and avoids the potentially pitfalls of iterative optimization methods.</a:t>
              </a:r>
            </a:p>
          </p:txBody>
        </p:sp>
        <p:sp>
          <p:nvSpPr>
            <p:cNvPr id="28" name="TextBox 27">
              <a:extLst>
                <a:ext uri="{FF2B5EF4-FFF2-40B4-BE49-F238E27FC236}">
                  <a16:creationId xmlns:a16="http://schemas.microsoft.com/office/drawing/2014/main" id="{03D8E3B6-C6DC-A085-137B-04E44FFDA1EE}"/>
                </a:ext>
              </a:extLst>
            </p:cNvPr>
            <p:cNvSpPr txBox="1"/>
            <p:nvPr/>
          </p:nvSpPr>
          <p:spPr>
            <a:xfrm>
              <a:off x="5015551" y="4922144"/>
              <a:ext cx="512064" cy="707886"/>
            </a:xfrm>
            <a:prstGeom prst="rect">
              <a:avLst/>
            </a:prstGeom>
            <a:noFill/>
          </p:spPr>
          <p:txBody>
            <a:bodyPr wrap="square">
              <a:spAutoFit/>
            </a:bodyPr>
            <a:lstStyle/>
            <a:p>
              <a:pPr algn="ctr"/>
              <a:r>
                <a:rPr lang="en-US" sz="4000">
                  <a:solidFill>
                    <a:schemeClr val="tx1"/>
                  </a:solidFill>
                </a:rPr>
                <a:t>💡</a:t>
              </a:r>
              <a:endParaRPr lang="fr-CA" sz="4000"/>
            </a:p>
          </p:txBody>
        </p:sp>
      </p:gr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Tree>
    <p:extLst>
      <p:ext uri="{BB962C8B-B14F-4D97-AF65-F5344CB8AC3E}">
        <p14:creationId xmlns:p14="http://schemas.microsoft.com/office/powerpoint/2010/main" val="3104847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rPr>
              <a:t>LINEAR ALGEBRA – </a:t>
            </a:r>
            <a:r>
              <a:rPr lang="en-CA" sz="1100" b="1">
                <a:solidFill>
                  <a:schemeClr val="tx1"/>
                </a:solidFill>
              </a:rPr>
              <a:t>Variance-covariance matrix</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2294735" y="981923"/>
            <a:ext cx="7602530" cy="2060586"/>
            <a:chOff x="2294735" y="1198506"/>
            <a:chExt cx="7602530" cy="2060586"/>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2294735" y="2046516"/>
                  <a:ext cx="7602530" cy="1212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sz="2800" i="1" smtClean="0">
                                <a:latin typeface="Cambria Math" panose="02040503050406030204" pitchFamily="18" charset="0"/>
                              </a:rPr>
                            </m:ctrlPr>
                          </m:dPr>
                          <m:e>
                            <m:m>
                              <m:mPr>
                                <m:mcs>
                                  <m:mc>
                                    <m:mcPr>
                                      <m:count m:val="3"/>
                                      <m:mcJc m:val="center"/>
                                    </m:mcPr>
                                  </m:mc>
                                </m:mcs>
                                <m:ctrlPr>
                                  <a:rPr lang="fr-CA" sz="2800" i="1" smtClean="0">
                                    <a:latin typeface="Cambria Math" panose="02040503050406030204" pitchFamily="18" charset="0"/>
                                  </a:rPr>
                                </m:ctrlPr>
                              </m:mPr>
                              <m:mr>
                                <m:e>
                                  <m:r>
                                    <m:rPr>
                                      <m:brk m:alnAt="7"/>
                                    </m:rPr>
                                    <a:rPr lang="en-US" sz="2800" b="0" i="1" smtClean="0">
                                      <a:latin typeface="Cambria Math" panose="02040503050406030204" pitchFamily="18" charset="0"/>
                                    </a:rPr>
                                    <m:t>1</m:t>
                                  </m:r>
                                </m:e>
                                <m:e>
                                  <m:r>
                                    <a:rPr lang="fr-CA" sz="2800" i="1" smtClean="0">
                                      <a:latin typeface="Cambria Math" panose="02040503050406030204" pitchFamily="18" charset="0"/>
                                    </a:rPr>
                                    <m:t>…</m:t>
                                  </m:r>
                                </m:e>
                                <m:e>
                                  <m:r>
                                    <a:rPr lang="en-US" sz="2800" b="0" i="1" smtClean="0">
                                      <a:latin typeface="Cambria Math" panose="02040503050406030204" pitchFamily="18" charset="0"/>
                                    </a:rPr>
                                    <m:t>1</m:t>
                                  </m:r>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𝑣𝑜</m:t>
                                      </m:r>
                                      <m:r>
                                        <a:rPr lang="en-US" sz="2800" b="0" i="1" smtClean="0">
                                          <a:latin typeface="Cambria Math" panose="02040503050406030204" pitchFamily="18" charset="0"/>
                                        </a:rPr>
                                        <m:t>2</m:t>
                                      </m:r>
                                      <m:r>
                                        <a:rPr lang="en-US" sz="2800" b="0" i="1" smtClean="0">
                                          <a:latin typeface="Cambria Math" panose="02040503050406030204" pitchFamily="18" charset="0"/>
                                        </a:rPr>
                                        <m:t>𝑚𝑎𝑥</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sSub>
                                    <m:sSubPr>
                                      <m:ctrlPr>
                                        <a:rPr lang="fr-CA" sz="2800" i="1" smtClean="0">
                                          <a:latin typeface="Cambria Math" panose="02040503050406030204" pitchFamily="18" charset="0"/>
                                        </a:rPr>
                                      </m:ctrlPr>
                                    </m:sSubPr>
                                    <m:e>
                                      <m:r>
                                        <a:rPr lang="en-US" sz="2800" b="0" i="1" smtClean="0">
                                          <a:latin typeface="Cambria Math" panose="02040503050406030204" pitchFamily="18" charset="0"/>
                                        </a:rPr>
                                        <m:t>𝑣𝑜</m:t>
                                      </m:r>
                                      <m:r>
                                        <a:rPr lang="en-US" sz="2800" b="0" i="1" smtClean="0">
                                          <a:latin typeface="Cambria Math" panose="02040503050406030204" pitchFamily="18" charset="0"/>
                                        </a:rPr>
                                        <m:t>2</m:t>
                                      </m:r>
                                      <m:r>
                                        <a:rPr lang="en-US" sz="2800" b="0" i="1" smtClean="0">
                                          <a:latin typeface="Cambria Math" panose="02040503050406030204" pitchFamily="18" charset="0"/>
                                        </a:rPr>
                                        <m:t>𝑚𝑎𝑥</m:t>
                                      </m:r>
                                    </m:e>
                                    <m:sub>
                                      <m:r>
                                        <a:rPr lang="en-US" sz="2800" b="0" i="1" smtClean="0">
                                          <a:latin typeface="Cambria Math" panose="02040503050406030204" pitchFamily="18" charset="0"/>
                                        </a:rPr>
                                        <m:t>15</m:t>
                                      </m:r>
                                    </m:sub>
                                  </m:sSub>
                                </m:e>
                              </m:mr>
                            </m:m>
                          </m:e>
                        </m:d>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r>
                                    <m:rPr>
                                      <m:brk m:alnAt="7"/>
                                    </m:rPr>
                                    <a:rPr lang="en-US" sz="2800" i="1">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m:t>
                                      </m:r>
                                    </m:sub>
                                  </m:sSub>
                                </m:e>
                              </m:mr>
                              <m:mr>
                                <m:e>
                                  <m:r>
                                    <a:rPr lang="en-US" sz="2800" i="1">
                                      <a:latin typeface="Cambria Math" panose="02040503050406030204" pitchFamily="18" charset="0"/>
                                    </a:rPr>
                                    <m:t>…</m:t>
                                  </m:r>
                                </m:e>
                                <m:e>
                                  <m:r>
                                    <a:rPr lang="en-US" sz="2800" i="1">
                                      <a:latin typeface="Cambria Math" panose="02040503050406030204" pitchFamily="18" charset="0"/>
                                    </a:rPr>
                                    <m:t>…</m:t>
                                  </m:r>
                                </m:e>
                              </m:mr>
                              <m:mr>
                                <m:e>
                                  <m:r>
                                    <a:rPr lang="en-US" sz="2800" i="1">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15</m:t>
                                      </m:r>
                                    </m:sub>
                                  </m:sSub>
                                </m:e>
                              </m:mr>
                            </m:m>
                          </m:e>
                        </m:d>
                      </m:oMath>
                    </m:oMathPara>
                  </a14:m>
                  <a:endParaRPr lang="fr-CA" sz="280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2294735" y="2046516"/>
                  <a:ext cx="7602530" cy="1212576"/>
                </a:xfrm>
                <a:prstGeom prst="rect">
                  <a:avLst/>
                </a:prstGeom>
                <a:blipFill>
                  <a:blip r:embed="rId3"/>
                  <a:stretch>
                    <a:fillRect t="-2083"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CF5470-F67D-63B3-59A9-660543D30F3B}"/>
                    </a:ext>
                  </a:extLst>
                </p:cNvPr>
                <p:cNvSpPr txBox="1"/>
                <p:nvPr/>
              </p:nvSpPr>
              <p:spPr>
                <a:xfrm>
                  <a:off x="6533555" y="1198506"/>
                  <a:ext cx="3352200" cy="738664"/>
                </a:xfrm>
                <a:prstGeom prst="rect">
                  <a:avLst/>
                </a:prstGeom>
                <a:noFill/>
              </p:spPr>
              <p:txBody>
                <a:bodyPr wrap="none" rtlCol="0">
                  <a:spAutoFit/>
                </a:bodyPr>
                <a:lstStyle/>
                <a:p>
                  <a:pPr algn="ctr"/>
                  <a:r>
                    <a:rPr lang="en-US" sz="1400" b="1"/>
                    <a:t>Matrix </a:t>
                  </a:r>
                  <a14:m>
                    <m:oMath xmlns:m="http://schemas.openxmlformats.org/officeDocument/2006/math">
                      <m:r>
                        <a:rPr lang="en-US" sz="1400" b="1" i="1" smtClean="0">
                          <a:latin typeface="Cambria Math" panose="02040503050406030204" pitchFamily="18" charset="0"/>
                        </a:rPr>
                        <m:t>𝑿</m:t>
                      </m:r>
                    </m:oMath>
                  </a14:m>
                  <a:r>
                    <a:rPr lang="fr-CA" sz="1400" b="1"/>
                    <a:t>:</a:t>
                  </a:r>
                </a:p>
                <a:p>
                  <a:r>
                    <a:rPr lang="en-CA" sz="1400"/>
                    <a:t>The 1</a:t>
                  </a:r>
                  <a:r>
                    <a:rPr lang="en-CA" sz="1400" baseline="30000"/>
                    <a:t>st</a:t>
                  </a:r>
                  <a:r>
                    <a:rPr lang="en-CA" sz="1400"/>
                    <a:t> column contains ones.</a:t>
                  </a:r>
                </a:p>
                <a:p>
                  <a:r>
                    <a:rPr lang="en-CA" sz="1400"/>
                    <a:t>The 2</a:t>
                  </a:r>
                  <a:r>
                    <a:rPr lang="en-CA" sz="1400" baseline="30000"/>
                    <a:t>nd</a:t>
                  </a:r>
                  <a:r>
                    <a:rPr lang="en-CA" sz="1400"/>
                    <a:t> column contains our predictor</a:t>
                  </a:r>
                </a:p>
              </p:txBody>
            </p:sp>
          </mc:Choice>
          <mc:Fallback xmlns="">
            <p:sp>
              <p:nvSpPr>
                <p:cNvPr id="4" name="TextBox 3">
                  <a:extLst>
                    <a:ext uri="{FF2B5EF4-FFF2-40B4-BE49-F238E27FC236}">
                      <a16:creationId xmlns:a16="http://schemas.microsoft.com/office/drawing/2014/main" id="{73CF5470-F67D-63B3-59A9-660543D30F3B}"/>
                    </a:ext>
                  </a:extLst>
                </p:cNvPr>
                <p:cNvSpPr txBox="1">
                  <a:spLocks noRot="1" noChangeAspect="1" noMove="1" noResize="1" noEditPoints="1" noAdjustHandles="1" noChangeArrowheads="1" noChangeShapeType="1" noTextEdit="1"/>
                </p:cNvSpPr>
                <p:nvPr/>
              </p:nvSpPr>
              <p:spPr>
                <a:xfrm>
                  <a:off x="6533555" y="1198506"/>
                  <a:ext cx="3352200" cy="738664"/>
                </a:xfrm>
                <a:prstGeom prst="rect">
                  <a:avLst/>
                </a:prstGeom>
                <a:blipFill>
                  <a:blip r:embed="rId4"/>
                  <a:stretch>
                    <a:fillRect l="-377" t="-1695"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762E71-A62A-709E-BD8B-CC7526F5332B}"/>
                    </a:ext>
                  </a:extLst>
                </p:cNvPr>
                <p:cNvSpPr txBox="1"/>
                <p:nvPr/>
              </p:nvSpPr>
              <p:spPr>
                <a:xfrm>
                  <a:off x="2505903" y="1218387"/>
                  <a:ext cx="3062057" cy="742447"/>
                </a:xfrm>
                <a:prstGeom prst="rect">
                  <a:avLst/>
                </a:prstGeom>
                <a:noFill/>
              </p:spPr>
              <p:txBody>
                <a:bodyPr wrap="none" rtlCol="0">
                  <a:spAutoFit/>
                </a:bodyPr>
                <a:lstStyle/>
                <a:p>
                  <a:pPr algn="ctr"/>
                  <a:r>
                    <a:rPr lang="en-US" sz="1400" b="1"/>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a:t>:</a:t>
                  </a:r>
                </a:p>
                <a:p>
                  <a:r>
                    <a:rPr lang="en-CA" sz="1400"/>
                    <a:t>The 1</a:t>
                  </a:r>
                  <a:r>
                    <a:rPr lang="en-CA" sz="1400" baseline="30000"/>
                    <a:t>st</a:t>
                  </a:r>
                  <a:r>
                    <a:rPr lang="en-CA" sz="1400"/>
                    <a:t> row contains ones.</a:t>
                  </a:r>
                </a:p>
                <a:p>
                  <a:r>
                    <a:rPr lang="en-CA" sz="1400"/>
                    <a:t>The 2</a:t>
                  </a:r>
                  <a:r>
                    <a:rPr lang="en-CA" sz="1400" baseline="30000"/>
                    <a:t>nd</a:t>
                  </a:r>
                  <a:r>
                    <a:rPr lang="en-CA" sz="1400"/>
                    <a:t> row contains our predictor</a:t>
                  </a:r>
                </a:p>
              </p:txBody>
            </p:sp>
          </mc:Choice>
          <mc:Fallback xmlns="">
            <p:sp>
              <p:nvSpPr>
                <p:cNvPr id="5" name="TextBox 4">
                  <a:extLst>
                    <a:ext uri="{FF2B5EF4-FFF2-40B4-BE49-F238E27FC236}">
                      <a16:creationId xmlns:a16="http://schemas.microsoft.com/office/drawing/2014/main" id="{59762E71-A62A-709E-BD8B-CC7526F5332B}"/>
                    </a:ext>
                  </a:extLst>
                </p:cNvPr>
                <p:cNvSpPr txBox="1">
                  <a:spLocks noRot="1" noChangeAspect="1" noMove="1" noResize="1" noEditPoints="1" noAdjustHandles="1" noChangeArrowheads="1" noChangeShapeType="1" noTextEdit="1"/>
                </p:cNvSpPr>
                <p:nvPr/>
              </p:nvSpPr>
              <p:spPr>
                <a:xfrm>
                  <a:off x="2505903" y="1218387"/>
                  <a:ext cx="3062057" cy="742447"/>
                </a:xfrm>
                <a:prstGeom prst="rect">
                  <a:avLst/>
                </a:prstGeom>
                <a:blipFill>
                  <a:blip r:embed="rId5"/>
                  <a:stretch>
                    <a:fillRect l="-826"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7672154" y="4468680"/>
                <a:ext cx="3783472"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m>
                            <m:mPr>
                              <m:mcs>
                                <m:mc>
                                  <m:mcPr>
                                    <m:count m:val="2"/>
                                    <m:mcJc m:val="center"/>
                                  </m:mcPr>
                                </m:mc>
                              </m:mcs>
                              <m:ctrlPr>
                                <a:rPr lang="fr-CA" sz="2400" b="1" i="1" smtClean="0">
                                  <a:latin typeface="Cambria Math" panose="02040503050406030204" pitchFamily="18" charset="0"/>
                                </a:rPr>
                              </m:ctrlPr>
                            </m:mPr>
                            <m:mr>
                              <m:e>
                                <m:r>
                                  <m:rPr>
                                    <m:brk m:alnAt="7"/>
                                  </m:rPr>
                                  <a:rPr lang="en-US" sz="2400" b="1" i="1" smtClean="0">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𝟓</m:t>
                                </m:r>
                              </m:e>
                              <m:e>
                                <m:r>
                                  <a:rPr lang="en-US" sz="2400" b="1" i="1" smtClean="0">
                                    <a:solidFill>
                                      <a:srgbClr val="00B050"/>
                                    </a:solidFill>
                                    <a:latin typeface="Cambria Math" panose="02040503050406030204" pitchFamily="18" charset="0"/>
                                  </a:rPr>
                                  <m:t>𝟓𝟗𝟕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𝟔𝟑𝟓𝟏</m:t>
                                </m:r>
                              </m:e>
                            </m:mr>
                            <m:mr>
                              <m:e>
                                <m:r>
                                  <a:rPr lang="en-US" sz="2400" b="1" i="1" smtClean="0">
                                    <a:solidFill>
                                      <a:srgbClr val="00B050"/>
                                    </a:solidFill>
                                    <a:latin typeface="Cambria Math" panose="02040503050406030204" pitchFamily="18" charset="0"/>
                                  </a:rPr>
                                  <m:t>𝟓𝟗𝟕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𝟔𝟑𝟓𝟏</m:t>
                                </m:r>
                              </m:e>
                              <m:e>
                                <m:r>
                                  <a:rPr lang="en-US" sz="2400" b="1" i="1" smtClean="0">
                                    <a:solidFill>
                                      <a:srgbClr val="7030A0"/>
                                    </a:solidFill>
                                    <a:latin typeface="Cambria Math" panose="02040503050406030204" pitchFamily="18" charset="0"/>
                                  </a:rPr>
                                  <m:t>𝟐𝟓𝟐𝟖𝟐</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𝟕𝟓𝟓𝟕</m:t>
                                </m:r>
                              </m:e>
                            </m:mr>
                          </m:m>
                        </m:e>
                      </m:d>
                    </m:oMath>
                  </m:oMathPara>
                </a14:m>
                <a:endParaRPr lang="fr-CA" sz="2400" b="1"/>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7672154" y="4468680"/>
                <a:ext cx="3783472" cy="623504"/>
              </a:xfrm>
              <a:prstGeom prst="rect">
                <a:avLst/>
              </a:prstGeom>
              <a:blipFill>
                <a:blip r:embed="rId6"/>
                <a:stretch>
                  <a:fillRect t="-2000" b="-18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3E5A0B9-C562-9623-1694-D3E97E680494}"/>
              </a:ext>
            </a:extLst>
          </p:cNvPr>
          <p:cNvSpPr txBox="1"/>
          <p:nvPr/>
        </p:nvSpPr>
        <p:spPr>
          <a:xfrm>
            <a:off x="98494" y="3861078"/>
            <a:ext cx="5397050" cy="2400657"/>
          </a:xfrm>
          <a:prstGeom prst="rect">
            <a:avLst/>
          </a:prstGeom>
          <a:noFill/>
        </p:spPr>
        <p:txBody>
          <a:bodyPr wrap="square">
            <a:spAutoFit/>
          </a:bodyPr>
          <a:lstStyle/>
          <a:p>
            <a:pPr algn="just"/>
            <a:r>
              <a:rPr lang="en-US" sz="1400" b="1">
                <a:solidFill>
                  <a:srgbClr val="C00000"/>
                </a:solidFill>
              </a:rPr>
              <a:t>In red: </a:t>
            </a:r>
            <a:r>
              <a:rPr lang="en-US" sz="1400">
                <a:solidFill>
                  <a:srgbClr val="C00000"/>
                </a:solidFill>
              </a:rPr>
              <a:t>this is essentially our n and will be related to the intercept in subsequent calculation.</a:t>
            </a:r>
          </a:p>
          <a:p>
            <a:pPr algn="just"/>
            <a:endParaRPr lang="en-US" sz="500">
              <a:solidFill>
                <a:srgbClr val="00B050"/>
              </a:solidFill>
            </a:endParaRPr>
          </a:p>
          <a:p>
            <a:pPr algn="just"/>
            <a:r>
              <a:rPr lang="en-US" sz="1400" b="1">
                <a:solidFill>
                  <a:srgbClr val="00B050"/>
                </a:solidFill>
              </a:rPr>
              <a:t>In green: </a:t>
            </a:r>
            <a:r>
              <a:rPr lang="en-US" sz="1400">
                <a:solidFill>
                  <a:srgbClr val="00B050"/>
                </a:solidFill>
              </a:rPr>
              <a:t>This is the sum of vo2max. This value will be used in the calculation of the slope coefficient. In multiple regression, the off-diagonal would reflect the covariance between our predictors. More on that later…</a:t>
            </a:r>
          </a:p>
          <a:p>
            <a:pPr algn="just"/>
            <a:endParaRPr lang="en-US" sz="500" b="1">
              <a:solidFill>
                <a:srgbClr val="00B050"/>
              </a:solidFill>
            </a:endParaRPr>
          </a:p>
          <a:p>
            <a:pPr algn="just"/>
            <a:r>
              <a:rPr lang="en-US" sz="1400" b="1">
                <a:solidFill>
                  <a:srgbClr val="7030A0"/>
                </a:solidFill>
              </a:rPr>
              <a:t>In purple: </a:t>
            </a:r>
            <a:r>
              <a:rPr lang="en-US" sz="1400">
                <a:solidFill>
                  <a:srgbClr val="7030A0"/>
                </a:solidFill>
              </a:rPr>
              <a:t>This is the sum of the squares of vo2max. You might recognize the `sum of square ‘ approach here. This value is related to the variance of our predictor and as such, will be used to estimate the standard error around the coefficients.</a:t>
            </a:r>
            <a:endParaRPr lang="fr-CA" sz="1400" b="1">
              <a:solidFill>
                <a:srgbClr val="7030A0"/>
              </a:solidFill>
            </a:endParaRPr>
          </a:p>
        </p:txBody>
      </p:sp>
      <p:sp>
        <p:nvSpPr>
          <p:cNvPr id="10" name="TextBox 9">
            <a:extLst>
              <a:ext uri="{FF2B5EF4-FFF2-40B4-BE49-F238E27FC236}">
                <a16:creationId xmlns:a16="http://schemas.microsoft.com/office/drawing/2014/main" id="{3C40A6A4-0C77-A0B4-5F33-C3B6C0DC01B8}"/>
              </a:ext>
            </a:extLst>
          </p:cNvPr>
          <p:cNvSpPr txBox="1"/>
          <p:nvPr/>
        </p:nvSpPr>
        <p:spPr>
          <a:xfrm>
            <a:off x="7022289" y="3006364"/>
            <a:ext cx="3524843" cy="523220"/>
          </a:xfrm>
          <a:prstGeom prst="rect">
            <a:avLst/>
          </a:prstGeom>
          <a:noFill/>
        </p:spPr>
        <p:txBody>
          <a:bodyPr wrap="square">
            <a:spAutoFit/>
          </a:bodyPr>
          <a:lstStyle/>
          <a:p>
            <a:r>
              <a:rPr lang="en-US" sz="1400">
                <a:solidFill>
                  <a:srgbClr val="C00000"/>
                </a:solidFill>
              </a:rPr>
              <a:t>This is in the same format as our data frame in R (`simpleRegression.data`)</a:t>
            </a:r>
            <a:endParaRPr lang="fr-CA" sz="1400">
              <a:solidFill>
                <a:srgbClr val="C00000"/>
              </a:solidFill>
            </a:endParaRPr>
          </a:p>
        </p:txBody>
      </p:sp>
      <p:sp>
        <p:nvSpPr>
          <p:cNvPr id="12" name="TextBox 11">
            <a:extLst>
              <a:ext uri="{FF2B5EF4-FFF2-40B4-BE49-F238E27FC236}">
                <a16:creationId xmlns:a16="http://schemas.microsoft.com/office/drawing/2014/main" id="{EC10DAE6-D80D-571F-113F-72E3433D482A}"/>
              </a:ext>
            </a:extLst>
          </p:cNvPr>
          <p:cNvSpPr txBox="1"/>
          <p:nvPr/>
        </p:nvSpPr>
        <p:spPr>
          <a:xfrm>
            <a:off x="2505903" y="2905780"/>
            <a:ext cx="3524843" cy="523220"/>
          </a:xfrm>
          <a:prstGeom prst="rect">
            <a:avLst/>
          </a:prstGeom>
          <a:noFill/>
        </p:spPr>
        <p:txBody>
          <a:bodyPr wrap="square">
            <a:spAutoFit/>
          </a:bodyPr>
          <a:lstStyle/>
          <a:p>
            <a:r>
              <a:rPr lang="en-US" sz="1400">
                <a:solidFill>
                  <a:srgbClr val="C00000"/>
                </a:solidFill>
              </a:rPr>
              <a:t>This is a “wide” version of our data frame in R (`simpleRegression.data`)</a:t>
            </a:r>
            <a:endParaRPr lang="fr-CA" sz="1400">
              <a:solidFill>
                <a:srgbClr val="C00000"/>
              </a:solidFill>
            </a:endParaRPr>
          </a:p>
        </p:txBody>
      </p:sp>
      <p:cxnSp>
        <p:nvCxnSpPr>
          <p:cNvPr id="20" name="Connector: Elbow 19">
            <a:extLst>
              <a:ext uri="{FF2B5EF4-FFF2-40B4-BE49-F238E27FC236}">
                <a16:creationId xmlns:a16="http://schemas.microsoft.com/office/drawing/2014/main" id="{4AE713B7-E220-C410-1EFC-5134043398D7}"/>
              </a:ext>
            </a:extLst>
          </p:cNvPr>
          <p:cNvCxnSpPr>
            <a:cxnSpLocks/>
            <a:stCxn id="2" idx="2"/>
            <a:endCxn id="6" idx="1"/>
          </p:cNvCxnSpPr>
          <p:nvPr/>
        </p:nvCxnSpPr>
        <p:spPr>
          <a:xfrm rot="16200000" flipH="1">
            <a:off x="6015116" y="3123393"/>
            <a:ext cx="1737923" cy="15761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2CC3958-D8B2-A9D0-8AF7-79F3665080CF}"/>
                  </a:ext>
                </a:extLst>
              </p:cNvPr>
              <p:cNvSpPr txBox="1"/>
              <p:nvPr/>
            </p:nvSpPr>
            <p:spPr>
              <a:xfrm>
                <a:off x="3935497" y="581218"/>
                <a:ext cx="4849213" cy="369332"/>
              </a:xfrm>
              <a:prstGeom prst="rect">
                <a:avLst/>
              </a:prstGeom>
              <a:noFill/>
            </p:spPr>
            <p:txBody>
              <a:bodyPr wrap="none" lIns="0" tIns="0" rIns="0" bIns="0" rtlCol="0">
                <a:spAutoFit/>
              </a:bodyPr>
              <a:lstStyle/>
              <a:p>
                <a:r>
                  <a:rPr lang="en-US" sz="2400" b="0"/>
                  <a:t>Variance-covariance matrix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endParaRPr lang="fr-CA" sz="2400"/>
              </a:p>
            </p:txBody>
          </p:sp>
        </mc:Choice>
        <mc:Fallback xmlns="">
          <p:sp>
            <p:nvSpPr>
              <p:cNvPr id="23" name="TextBox 22">
                <a:extLst>
                  <a:ext uri="{FF2B5EF4-FFF2-40B4-BE49-F238E27FC236}">
                    <a16:creationId xmlns:a16="http://schemas.microsoft.com/office/drawing/2014/main" id="{52CC3958-D8B2-A9D0-8AF7-79F3665080CF}"/>
                  </a:ext>
                </a:extLst>
              </p:cNvPr>
              <p:cNvSpPr txBox="1">
                <a:spLocks noRot="1" noChangeAspect="1" noMove="1" noResize="1" noEditPoints="1" noAdjustHandles="1" noChangeArrowheads="1" noChangeShapeType="1" noTextEdit="1"/>
              </p:cNvSpPr>
              <p:nvPr/>
            </p:nvSpPr>
            <p:spPr>
              <a:xfrm>
                <a:off x="3935497" y="581218"/>
                <a:ext cx="4849213" cy="369332"/>
              </a:xfrm>
              <a:prstGeom prst="rect">
                <a:avLst/>
              </a:prstGeom>
              <a:blipFill>
                <a:blip r:embed="rId7"/>
                <a:stretch>
                  <a:fillRect l="-3927" t="-23333" r="-524" b="-50000"/>
                </a:stretch>
              </a:blipFill>
            </p:spPr>
            <p:txBody>
              <a:bodyPr/>
              <a:lstStyle/>
              <a:p>
                <a:r>
                  <a:rPr lang="en-US">
                    <a:noFill/>
                  </a:rPr>
                  <a:t> </a:t>
                </a:r>
              </a:p>
            </p:txBody>
          </p:sp>
        </mc:Fallback>
      </mc:AlternateContent>
    </p:spTree>
    <p:extLst>
      <p:ext uri="{BB962C8B-B14F-4D97-AF65-F5344CB8AC3E}">
        <p14:creationId xmlns:p14="http://schemas.microsoft.com/office/powerpoint/2010/main" val="119435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rPr>
              <a:t>LINEAR ALGEBRA – </a:t>
            </a:r>
            <a:r>
              <a:rPr lang="en-CA" sz="1100" b="1">
                <a:solidFill>
                  <a:schemeClr val="tx1"/>
                </a:solidFill>
              </a:rPr>
              <a:t>Cross-product matrix</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3066453" y="1100665"/>
            <a:ext cx="7253859" cy="1946139"/>
            <a:chOff x="3066453" y="1307182"/>
            <a:chExt cx="7253859" cy="194613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3066453" y="2046516"/>
                  <a:ext cx="6167907" cy="1206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sz="2800" i="1">
                                <a:latin typeface="Cambria Math" panose="02040503050406030204" pitchFamily="18" charset="0"/>
                              </a:rPr>
                            </m:ctrlPr>
                          </m:dPr>
                          <m:e>
                            <m:m>
                              <m:mPr>
                                <m:mcs>
                                  <m:mc>
                                    <m:mcPr>
                                      <m:count m:val="3"/>
                                      <m:mcJc m:val="center"/>
                                    </m:mcPr>
                                  </m:mc>
                                </m:mcs>
                                <m:ctrlPr>
                                  <a:rPr lang="fr-CA" sz="2800" i="1">
                                    <a:latin typeface="Cambria Math" panose="02040503050406030204" pitchFamily="18" charset="0"/>
                                  </a:rPr>
                                </m:ctrlPr>
                              </m:mPr>
                              <m:mr>
                                <m:e>
                                  <m:r>
                                    <m:rPr>
                                      <m:brk m:alnAt="7"/>
                                    </m:rPr>
                                    <a:rPr lang="en-US" sz="2800" i="1">
                                      <a:latin typeface="Cambria Math" panose="02040503050406030204" pitchFamily="18" charset="0"/>
                                    </a:rPr>
                                    <m:t>1</m:t>
                                  </m:r>
                                </m:e>
                                <m:e>
                                  <m:r>
                                    <a:rPr lang="fr-CA" sz="2800" i="1">
                                      <a:latin typeface="Cambria Math" panose="02040503050406030204" pitchFamily="18" charset="0"/>
                                    </a:rPr>
                                    <m:t>…</m:t>
                                  </m:r>
                                </m:e>
                                <m:e>
                                  <m:r>
                                    <a:rPr lang="en-US" sz="2800" i="1">
                                      <a:latin typeface="Cambria Math" panose="02040503050406030204" pitchFamily="18" charset="0"/>
                                    </a:rPr>
                                    <m:t>1</m:t>
                                  </m:r>
                                </m:e>
                              </m:mr>
                              <m:mr>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m:t>
                                      </m:r>
                                    </m:sub>
                                  </m:sSub>
                                </m:e>
                                <m:e>
                                  <m:r>
                                    <a:rPr lang="en-US" sz="2800" i="1">
                                      <a:latin typeface="Cambria Math" panose="02040503050406030204" pitchFamily="18" charset="0"/>
                                    </a:rPr>
                                    <m:t>…</m:t>
                                  </m:r>
                                </m:e>
                                <m:e>
                                  <m:sSub>
                                    <m:sSubPr>
                                      <m:ctrlPr>
                                        <a:rPr lang="fr-CA"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15</m:t>
                                      </m:r>
                                    </m:sub>
                                  </m:sSub>
                                </m:e>
                              </m:mr>
                            </m:m>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𝑝𝑎𝑖</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r>
                                  <a:rPr lang="en-US" sz="2800" b="0" i="1" smtClean="0">
                                    <a:latin typeface="Cambria Math" panose="02040503050406030204" pitchFamily="18" charset="0"/>
                                  </a:rPr>
                                  <m:t>𝑝𝑎𝑖</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15</m:t>
                                    </m:r>
                                  </m:sub>
                                </m:sSub>
                              </m:e>
                            </m:eqArr>
                          </m:e>
                        </m:d>
                      </m:oMath>
                    </m:oMathPara>
                  </a14:m>
                  <a:endParaRPr lang="fr-CA" sz="280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3066453" y="2046516"/>
                  <a:ext cx="6167907" cy="1206805"/>
                </a:xfrm>
                <a:prstGeom prst="rect">
                  <a:avLst/>
                </a:prstGeom>
                <a:blipFill>
                  <a:blip r:embed="rId3"/>
                  <a:stretch>
                    <a:fillRect t="-2062" b="-1134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3CF5470-F67D-63B3-59A9-660543D30F3B}"/>
                </a:ext>
              </a:extLst>
            </p:cNvPr>
            <p:cNvSpPr txBox="1"/>
            <p:nvPr/>
          </p:nvSpPr>
          <p:spPr>
            <a:xfrm>
              <a:off x="6920022" y="1307182"/>
              <a:ext cx="3400290" cy="523220"/>
            </a:xfrm>
            <a:prstGeom prst="rect">
              <a:avLst/>
            </a:prstGeom>
            <a:noFill/>
          </p:spPr>
          <p:txBody>
            <a:bodyPr wrap="none" rtlCol="0">
              <a:spAutoFit/>
            </a:bodyPr>
            <a:lstStyle/>
            <a:p>
              <a:pPr algn="ctr"/>
              <a:r>
                <a:rPr lang="en-US" sz="1400" b="1"/>
                <a:t>Vector Y</a:t>
              </a:r>
              <a:r>
                <a:rPr lang="fr-CA" sz="1400" b="1"/>
                <a:t>:</a:t>
              </a:r>
            </a:p>
            <a:p>
              <a:r>
                <a:rPr lang="en-CA" sz="1400"/>
                <a:t>This vector contains all our outcomes. </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8879022" y="4478746"/>
                <a:ext cx="1702774"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r>
                                <a:rPr lang="en-US" sz="2400" b="1" i="1" smtClean="0">
                                  <a:solidFill>
                                    <a:srgbClr val="C00000"/>
                                  </a:solidFill>
                                  <a:latin typeface="Cambria Math" panose="02040503050406030204" pitchFamily="18" charset="0"/>
                                </a:rPr>
                                <m:t>𝟗𝟗</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𝟕𝟗𝟒𝟎𝟗</m:t>
                              </m:r>
                            </m:e>
                            <m:e>
                              <m:r>
                                <a:rPr lang="en-US" sz="2400" b="1" i="1" smtClean="0">
                                  <a:solidFill>
                                    <a:srgbClr val="00B050"/>
                                  </a:solidFill>
                                  <a:latin typeface="Cambria Math" panose="02040503050406030204" pitchFamily="18" charset="0"/>
                                </a:rPr>
                                <m:t>𝟑𝟖𝟓𝟕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𝟕𝟐𝟓</m:t>
                              </m:r>
                            </m:e>
                          </m:eqArr>
                        </m:e>
                      </m:d>
                    </m:oMath>
                  </m:oMathPara>
                </a14:m>
                <a:endParaRPr lang="fr-CA" sz="2400" b="1"/>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8879022" y="4478746"/>
                <a:ext cx="1702774" cy="613438"/>
              </a:xfrm>
              <a:prstGeom prst="rect">
                <a:avLst/>
              </a:prstGeom>
              <a:blipFill>
                <a:blip r:embed="rId4"/>
                <a:stretch>
                  <a:fillRect b="-18367"/>
                </a:stretch>
              </a:blipFill>
            </p:spPr>
            <p:txBody>
              <a:bodyPr/>
              <a:lstStyle/>
              <a:p>
                <a:r>
                  <a:rPr lang="en-US">
                    <a:noFill/>
                  </a:rPr>
                  <a:t> </a:t>
                </a:r>
              </a:p>
            </p:txBody>
          </p:sp>
        </mc:Fallback>
      </mc:AlternateContent>
      <p:cxnSp>
        <p:nvCxnSpPr>
          <p:cNvPr id="15" name="Connector: Elbow 14">
            <a:extLst>
              <a:ext uri="{FF2B5EF4-FFF2-40B4-BE49-F238E27FC236}">
                <a16:creationId xmlns:a16="http://schemas.microsoft.com/office/drawing/2014/main" id="{4506451F-EEA6-CCB3-DB2B-3A7F72CFC4D2}"/>
              </a:ext>
            </a:extLst>
          </p:cNvPr>
          <p:cNvCxnSpPr>
            <a:cxnSpLocks/>
            <a:stCxn id="2" idx="2"/>
            <a:endCxn id="6" idx="1"/>
          </p:cNvCxnSpPr>
          <p:nvPr/>
        </p:nvCxnSpPr>
        <p:spPr>
          <a:xfrm rot="16200000" flipH="1">
            <a:off x="6645384" y="2551826"/>
            <a:ext cx="1738661" cy="27286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E84549-E2EF-4A94-CD1F-C14DE15A1F34}"/>
                  </a:ext>
                </a:extLst>
              </p:cNvPr>
              <p:cNvSpPr txBox="1"/>
              <p:nvPr/>
            </p:nvSpPr>
            <p:spPr>
              <a:xfrm>
                <a:off x="3722055" y="1103972"/>
                <a:ext cx="3062057" cy="742447"/>
              </a:xfrm>
              <a:prstGeom prst="rect">
                <a:avLst/>
              </a:prstGeom>
              <a:noFill/>
            </p:spPr>
            <p:txBody>
              <a:bodyPr wrap="none" rtlCol="0">
                <a:spAutoFit/>
              </a:bodyPr>
              <a:lstStyle/>
              <a:p>
                <a:pPr algn="ctr"/>
                <a:r>
                  <a:rPr lang="en-US" sz="1400" b="1"/>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a:t>:</a:t>
                </a:r>
              </a:p>
              <a:p>
                <a:r>
                  <a:rPr lang="en-CA" sz="1400"/>
                  <a:t>The 1</a:t>
                </a:r>
                <a:r>
                  <a:rPr lang="en-CA" sz="1400" baseline="30000"/>
                  <a:t>st</a:t>
                </a:r>
                <a:r>
                  <a:rPr lang="en-CA" sz="1400"/>
                  <a:t> row contains ones.</a:t>
                </a:r>
              </a:p>
              <a:p>
                <a:r>
                  <a:rPr lang="en-CA" sz="1400"/>
                  <a:t>The 2</a:t>
                </a:r>
                <a:r>
                  <a:rPr lang="en-CA" sz="1400" baseline="30000"/>
                  <a:t>nd</a:t>
                </a:r>
                <a:r>
                  <a:rPr lang="en-CA" sz="1400"/>
                  <a:t> row contains our predictor</a:t>
                </a:r>
              </a:p>
            </p:txBody>
          </p:sp>
        </mc:Choice>
        <mc:Fallback xmlns="">
          <p:sp>
            <p:nvSpPr>
              <p:cNvPr id="20" name="TextBox 19">
                <a:extLst>
                  <a:ext uri="{FF2B5EF4-FFF2-40B4-BE49-F238E27FC236}">
                    <a16:creationId xmlns:a16="http://schemas.microsoft.com/office/drawing/2014/main" id="{15E84549-E2EF-4A94-CD1F-C14DE15A1F34}"/>
                  </a:ext>
                </a:extLst>
              </p:cNvPr>
              <p:cNvSpPr txBox="1">
                <a:spLocks noRot="1" noChangeAspect="1" noMove="1" noResize="1" noEditPoints="1" noAdjustHandles="1" noChangeArrowheads="1" noChangeShapeType="1" noTextEdit="1"/>
              </p:cNvSpPr>
              <p:nvPr/>
            </p:nvSpPr>
            <p:spPr>
              <a:xfrm>
                <a:off x="3722055" y="1103972"/>
                <a:ext cx="3062057" cy="742447"/>
              </a:xfrm>
              <a:prstGeom prst="rect">
                <a:avLst/>
              </a:prstGeom>
              <a:blipFill>
                <a:blip r:embed="rId5"/>
                <a:stretch>
                  <a:fillRect l="-826" b="-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7A216F3-CBBB-3BF7-DEA6-7431C93854E0}"/>
              </a:ext>
            </a:extLst>
          </p:cNvPr>
          <p:cNvSpPr txBox="1"/>
          <p:nvPr/>
        </p:nvSpPr>
        <p:spPr>
          <a:xfrm>
            <a:off x="98494" y="3307318"/>
            <a:ext cx="5397050" cy="2893100"/>
          </a:xfrm>
          <a:prstGeom prst="rect">
            <a:avLst/>
          </a:prstGeom>
          <a:noFill/>
        </p:spPr>
        <p:txBody>
          <a:bodyPr wrap="square">
            <a:spAutoFit/>
          </a:bodyPr>
          <a:lstStyle/>
          <a:p>
            <a:pPr algn="just"/>
            <a:r>
              <a:rPr lang="en-US" sz="1400" b="1">
                <a:solidFill>
                  <a:srgbClr val="C00000"/>
                </a:solidFill>
              </a:rPr>
              <a:t>In red: </a:t>
            </a:r>
            <a:r>
              <a:rPr lang="en-US" sz="1400">
                <a:solidFill>
                  <a:srgbClr val="C00000"/>
                </a:solidFill>
              </a:rPr>
              <a:t>This is the sum of all our outcome values across all subjects. It represents the total “weight” of the response variable, necessary to balance the normal equation for estimating the intercept.</a:t>
            </a:r>
          </a:p>
          <a:p>
            <a:pPr algn="just"/>
            <a:endParaRPr lang="en-US" sz="1400" b="1">
              <a:solidFill>
                <a:srgbClr val="C00000"/>
              </a:solidFill>
            </a:endParaRPr>
          </a:p>
          <a:p>
            <a:pPr algn="just"/>
            <a:r>
              <a:rPr lang="en-US" sz="1400" b="1">
                <a:solidFill>
                  <a:srgbClr val="00B050"/>
                </a:solidFill>
              </a:rPr>
              <a:t>In green: </a:t>
            </a:r>
            <a:r>
              <a:rPr lang="en-US" sz="1400">
                <a:solidFill>
                  <a:srgbClr val="00B050"/>
                </a:solidFill>
              </a:rPr>
              <a:t>This is the sum of squares of the product all our outcome and predictor values across all subjects and represents the covariation between the predictor and the response. It measures how much the predictor variable and the response variable tend to increase or decrease together. This value allows us to determine the </a:t>
            </a:r>
            <a:r>
              <a:rPr lang="en-US" sz="1400" u="sng">
                <a:solidFill>
                  <a:srgbClr val="00B050"/>
                </a:solidFill>
              </a:rPr>
              <a:t>slope</a:t>
            </a:r>
            <a:r>
              <a:rPr lang="en-US" sz="1400">
                <a:solidFill>
                  <a:srgbClr val="00B050"/>
                </a:solidFill>
              </a:rPr>
              <a:t> based on how much change in the response variable is associated with a unit change in the predictor.</a:t>
            </a:r>
            <a:endParaRPr lang="fr-CA" sz="1400" b="1">
              <a:solidFill>
                <a:srgbClr val="00B05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591375-46EC-BA26-834A-D16C980EFFF1}"/>
                  </a:ext>
                </a:extLst>
              </p:cNvPr>
              <p:cNvSpPr txBox="1"/>
              <p:nvPr/>
            </p:nvSpPr>
            <p:spPr>
              <a:xfrm>
                <a:off x="3935497" y="581218"/>
                <a:ext cx="3993209" cy="369332"/>
              </a:xfrm>
              <a:prstGeom prst="rect">
                <a:avLst/>
              </a:prstGeom>
              <a:noFill/>
            </p:spPr>
            <p:txBody>
              <a:bodyPr wrap="none" lIns="0" tIns="0" rIns="0" bIns="0" rtlCol="0">
                <a:spAutoFit/>
              </a:bodyPr>
              <a:lstStyle/>
              <a:p>
                <a:r>
                  <a:rPr lang="en-US" sz="2400"/>
                  <a:t>Cross-product</a:t>
                </a:r>
                <a:r>
                  <a:rPr lang="en-US" sz="2400" b="0"/>
                  <a:t> matrix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endParaRPr lang="fr-CA" sz="2400"/>
              </a:p>
            </p:txBody>
          </p:sp>
        </mc:Choice>
        <mc:Fallback xmlns="">
          <p:sp>
            <p:nvSpPr>
              <p:cNvPr id="22" name="TextBox 21">
                <a:extLst>
                  <a:ext uri="{FF2B5EF4-FFF2-40B4-BE49-F238E27FC236}">
                    <a16:creationId xmlns:a16="http://schemas.microsoft.com/office/drawing/2014/main" id="{C8591375-46EC-BA26-834A-D16C980EFFF1}"/>
                  </a:ext>
                </a:extLst>
              </p:cNvPr>
              <p:cNvSpPr txBox="1">
                <a:spLocks noRot="1" noChangeAspect="1" noMove="1" noResize="1" noEditPoints="1" noAdjustHandles="1" noChangeArrowheads="1" noChangeShapeType="1" noTextEdit="1"/>
              </p:cNvSpPr>
              <p:nvPr/>
            </p:nvSpPr>
            <p:spPr>
              <a:xfrm>
                <a:off x="3935497" y="581218"/>
                <a:ext cx="3993209" cy="369332"/>
              </a:xfrm>
              <a:prstGeom prst="rect">
                <a:avLst/>
              </a:prstGeom>
              <a:blipFill>
                <a:blip r:embed="rId6"/>
                <a:stretch>
                  <a:fillRect l="-4762" t="-23333" r="-952" b="-50000"/>
                </a:stretch>
              </a:blipFill>
            </p:spPr>
            <p:txBody>
              <a:bodyPr/>
              <a:lstStyle/>
              <a:p>
                <a:r>
                  <a:rPr lang="en-US">
                    <a:noFill/>
                  </a:rPr>
                  <a:t> </a:t>
                </a:r>
              </a:p>
            </p:txBody>
          </p:sp>
        </mc:Fallback>
      </mc:AlternateContent>
    </p:spTree>
    <p:extLst>
      <p:ext uri="{BB962C8B-B14F-4D97-AF65-F5344CB8AC3E}">
        <p14:creationId xmlns:p14="http://schemas.microsoft.com/office/powerpoint/2010/main" val="407918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rPr>
              <a:t>LINEAR ALGEBRA – </a:t>
            </a:r>
            <a:r>
              <a:rPr lang="en-CA" sz="1100" b="1">
                <a:solidFill>
                  <a:schemeClr val="tx1"/>
                </a:solidFill>
              </a:rPr>
              <a:t>Normal equation</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3066453" y="1100665"/>
            <a:ext cx="7253859" cy="1466584"/>
            <a:chOff x="3066453" y="1307182"/>
            <a:chExt cx="7253859" cy="146658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3066453" y="2046516"/>
                  <a:ext cx="5286191"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800" b="1" i="1" smtClean="0">
                                <a:latin typeface="Cambria Math" panose="02040503050406030204" pitchFamily="18" charset="0"/>
                              </a:rPr>
                            </m:ctrlPr>
                          </m:dPr>
                          <m:e>
                            <m:m>
                              <m:mPr>
                                <m:mcs>
                                  <m:mc>
                                    <m:mcPr>
                                      <m:count m:val="2"/>
                                      <m:mcJc m:val="center"/>
                                    </m:mcPr>
                                  </m:mc>
                                </m:mcs>
                                <m:ctrlPr>
                                  <a:rPr lang="fr-CA" sz="2800" b="1" i="1">
                                    <a:latin typeface="Cambria Math" panose="02040503050406030204" pitchFamily="18" charset="0"/>
                                  </a:rPr>
                                </m:ctrlPr>
                              </m:mPr>
                              <m:mr>
                                <m:e>
                                  <m:r>
                                    <a:rPr lang="en-US" sz="2800" b="1" i="1" smtClean="0">
                                      <a:solidFill>
                                        <a:srgbClr val="C00000"/>
                                      </a:solidFill>
                                      <a:latin typeface="Cambria Math" panose="02040503050406030204" pitchFamily="18" charset="0"/>
                                    </a:rPr>
                                    <m:t>𝟏</m:t>
                                  </m:r>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rPr>
                                    <m:t>𝟏𝟓</m:t>
                                  </m:r>
                                </m:e>
                                <m:e>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𝟎𝟑</m:t>
                                  </m:r>
                                </m:e>
                              </m:mr>
                              <m:mr>
                                <m:e>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𝟎𝟑</m:t>
                                  </m:r>
                                </m:e>
                                <m:e>
                                  <m:r>
                                    <a:rPr lang="en-US" sz="2800" b="1" i="1" smtClean="0">
                                      <a:solidFill>
                                        <a:srgbClr val="7030A0"/>
                                      </a:solidFill>
                                      <a:latin typeface="Cambria Math" panose="02040503050406030204" pitchFamily="18" charset="0"/>
                                    </a:rPr>
                                    <m:t>𝟎</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𝟎𝟎𝟎𝟕</m:t>
                                  </m:r>
                                </m:e>
                              </m:mr>
                            </m:m>
                          </m:e>
                        </m:d>
                        <m:r>
                          <a:rPr lang="en-US" sz="2800" b="0" i="1" smtClean="0">
                            <a:latin typeface="Cambria Math" panose="02040503050406030204" pitchFamily="18" charset="0"/>
                          </a:rPr>
                          <m:t>×</m:t>
                        </m:r>
                        <m:d>
                          <m:dPr>
                            <m:begChr m:val="["/>
                            <m:endChr m:val="]"/>
                            <m:ctrlPr>
                              <a:rPr lang="fr-CA" sz="2800" b="1" i="1">
                                <a:latin typeface="Cambria Math" panose="02040503050406030204" pitchFamily="18" charset="0"/>
                              </a:rPr>
                            </m:ctrlPr>
                          </m:dPr>
                          <m:e>
                            <m:eqArr>
                              <m:eqArrPr>
                                <m:ctrlPr>
                                  <a:rPr lang="en-US" sz="2800" b="1" i="1">
                                    <a:latin typeface="Cambria Math" panose="02040503050406030204" pitchFamily="18" charset="0"/>
                                  </a:rPr>
                                </m:ctrlPr>
                              </m:eqArrPr>
                              <m:e>
                                <m:r>
                                  <a:rPr lang="en-US" sz="2800" b="1" i="1">
                                    <a:solidFill>
                                      <a:srgbClr val="C00000"/>
                                    </a:solidFill>
                                    <a:latin typeface="Cambria Math" panose="02040503050406030204" pitchFamily="18" charset="0"/>
                                  </a:rPr>
                                  <m:t>𝟗𝟗</m:t>
                                </m:r>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𝟕𝟗𝟒𝟎𝟗</m:t>
                                </m:r>
                              </m:e>
                              <m:e>
                                <m:r>
                                  <a:rPr lang="en-US" sz="2800" b="1" i="1">
                                    <a:solidFill>
                                      <a:srgbClr val="00B050"/>
                                    </a:solidFill>
                                    <a:latin typeface="Cambria Math" panose="02040503050406030204" pitchFamily="18" charset="0"/>
                                  </a:rPr>
                                  <m:t>𝟑𝟖𝟓𝟕</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𝟕𝟐𝟓</m:t>
                                </m:r>
                              </m:e>
                            </m:eqArr>
                          </m:e>
                        </m:d>
                      </m:oMath>
                    </m:oMathPara>
                  </a14:m>
                  <a:endParaRPr lang="fr-CA" sz="280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3066453" y="2046516"/>
                  <a:ext cx="5286191" cy="727250"/>
                </a:xfrm>
                <a:prstGeom prst="rect">
                  <a:avLst/>
                </a:prstGeom>
                <a:blipFill>
                  <a:blip r:embed="rId3"/>
                  <a:stretch>
                    <a:fillRect t="-1695" b="-135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3CF5470-F67D-63B3-59A9-660543D30F3B}"/>
                </a:ext>
              </a:extLst>
            </p:cNvPr>
            <p:cNvSpPr txBox="1"/>
            <p:nvPr/>
          </p:nvSpPr>
          <p:spPr>
            <a:xfrm>
              <a:off x="6920022" y="1307182"/>
              <a:ext cx="3400290" cy="523220"/>
            </a:xfrm>
            <a:prstGeom prst="rect">
              <a:avLst/>
            </a:prstGeom>
            <a:noFill/>
          </p:spPr>
          <p:txBody>
            <a:bodyPr wrap="none" rtlCol="0">
              <a:spAutoFit/>
            </a:bodyPr>
            <a:lstStyle/>
            <a:p>
              <a:pPr algn="ctr"/>
              <a:r>
                <a:rPr lang="en-US" sz="1400" b="1"/>
                <a:t>Vector Y</a:t>
              </a:r>
              <a:r>
                <a:rPr lang="fr-CA" sz="1400" b="1"/>
                <a:t>:</a:t>
              </a:r>
            </a:p>
            <a:p>
              <a:r>
                <a:rPr lang="en-CA" sz="1400"/>
                <a:t>This vector contains all our outcomes. </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8879022" y="3182610"/>
                <a:ext cx="1378967"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r>
                                <a:rPr lang="en-US" sz="2400" b="1" i="1" smtClean="0">
                                  <a:solidFill>
                                    <a:srgbClr val="C00000"/>
                                  </a:solidFill>
                                  <a:latin typeface="Cambria Math" panose="02040503050406030204" pitchFamily="18" charset="0"/>
                                </a:rPr>
                                <m:t>𝟗</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𝟖𝟓𝟔</m:t>
                              </m:r>
                            </m:e>
                            <m:e>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𝟎𝟖𝟑</m:t>
                              </m:r>
                            </m:e>
                          </m:eqArr>
                        </m:e>
                      </m:d>
                    </m:oMath>
                  </m:oMathPara>
                </a14:m>
                <a:endParaRPr lang="fr-CA" sz="2400" b="1"/>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8879022" y="3182610"/>
                <a:ext cx="1378967" cy="623504"/>
              </a:xfrm>
              <a:prstGeom prst="rect">
                <a:avLst/>
              </a:prstGeom>
              <a:blipFill>
                <a:blip r:embed="rId4"/>
                <a:stretch>
                  <a:fillRect t="-2000" b="-18000"/>
                </a:stretch>
              </a:blipFill>
            </p:spPr>
            <p:txBody>
              <a:bodyPr/>
              <a:lstStyle/>
              <a:p>
                <a:r>
                  <a:rPr lang="en-US">
                    <a:noFill/>
                  </a:rPr>
                  <a:t> </a:t>
                </a:r>
              </a:p>
            </p:txBody>
          </p:sp>
        </mc:Fallback>
      </mc:AlternateContent>
      <p:cxnSp>
        <p:nvCxnSpPr>
          <p:cNvPr id="15" name="Connector: Elbow 14">
            <a:extLst>
              <a:ext uri="{FF2B5EF4-FFF2-40B4-BE49-F238E27FC236}">
                <a16:creationId xmlns:a16="http://schemas.microsoft.com/office/drawing/2014/main" id="{4506451F-EEA6-CCB3-DB2B-3A7F72CFC4D2}"/>
              </a:ext>
            </a:extLst>
          </p:cNvPr>
          <p:cNvCxnSpPr>
            <a:cxnSpLocks/>
            <a:stCxn id="2" idx="2"/>
            <a:endCxn id="6" idx="1"/>
          </p:cNvCxnSpPr>
          <p:nvPr/>
        </p:nvCxnSpPr>
        <p:spPr>
          <a:xfrm rot="16200000" flipH="1">
            <a:off x="6830729" y="1446068"/>
            <a:ext cx="927113" cy="316947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E84549-E2EF-4A94-CD1F-C14DE15A1F34}"/>
                  </a:ext>
                </a:extLst>
              </p:cNvPr>
              <p:cNvSpPr txBox="1"/>
              <p:nvPr/>
            </p:nvSpPr>
            <p:spPr>
              <a:xfrm>
                <a:off x="3722055" y="1103972"/>
                <a:ext cx="3062057" cy="742447"/>
              </a:xfrm>
              <a:prstGeom prst="rect">
                <a:avLst/>
              </a:prstGeom>
              <a:noFill/>
            </p:spPr>
            <p:txBody>
              <a:bodyPr wrap="none" rtlCol="0">
                <a:spAutoFit/>
              </a:bodyPr>
              <a:lstStyle/>
              <a:p>
                <a:pPr algn="ctr"/>
                <a:r>
                  <a:rPr lang="en-US" sz="1400" b="1"/>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a:t>:</a:t>
                </a:r>
              </a:p>
              <a:p>
                <a:r>
                  <a:rPr lang="en-CA" sz="1400"/>
                  <a:t>The 1</a:t>
                </a:r>
                <a:r>
                  <a:rPr lang="en-CA" sz="1400" baseline="30000"/>
                  <a:t>st</a:t>
                </a:r>
                <a:r>
                  <a:rPr lang="en-CA" sz="1400"/>
                  <a:t> row contains ones.</a:t>
                </a:r>
              </a:p>
              <a:p>
                <a:r>
                  <a:rPr lang="en-CA" sz="1400"/>
                  <a:t>The 2</a:t>
                </a:r>
                <a:r>
                  <a:rPr lang="en-CA" sz="1400" baseline="30000"/>
                  <a:t>nd</a:t>
                </a:r>
                <a:r>
                  <a:rPr lang="en-CA" sz="1400"/>
                  <a:t> row contains our predictor</a:t>
                </a:r>
              </a:p>
            </p:txBody>
          </p:sp>
        </mc:Choice>
        <mc:Fallback xmlns="">
          <p:sp>
            <p:nvSpPr>
              <p:cNvPr id="20" name="TextBox 19">
                <a:extLst>
                  <a:ext uri="{FF2B5EF4-FFF2-40B4-BE49-F238E27FC236}">
                    <a16:creationId xmlns:a16="http://schemas.microsoft.com/office/drawing/2014/main" id="{15E84549-E2EF-4A94-CD1F-C14DE15A1F34}"/>
                  </a:ext>
                </a:extLst>
              </p:cNvPr>
              <p:cNvSpPr txBox="1">
                <a:spLocks noRot="1" noChangeAspect="1" noMove="1" noResize="1" noEditPoints="1" noAdjustHandles="1" noChangeArrowheads="1" noChangeShapeType="1" noTextEdit="1"/>
              </p:cNvSpPr>
              <p:nvPr/>
            </p:nvSpPr>
            <p:spPr>
              <a:xfrm>
                <a:off x="3722055" y="1103972"/>
                <a:ext cx="3062057" cy="742447"/>
              </a:xfrm>
              <a:prstGeom prst="rect">
                <a:avLst/>
              </a:prstGeom>
              <a:blipFill>
                <a:blip r:embed="rId5"/>
                <a:stretch>
                  <a:fillRect l="-826"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D620532-32F9-7CA3-51F4-6678A85CF17B}"/>
              </a:ext>
            </a:extLst>
          </p:cNvPr>
          <p:cNvSpPr txBox="1"/>
          <p:nvPr/>
        </p:nvSpPr>
        <p:spPr>
          <a:xfrm>
            <a:off x="2678711" y="866487"/>
            <a:ext cx="1353793" cy="261610"/>
          </a:xfrm>
          <a:prstGeom prst="rect">
            <a:avLst/>
          </a:prstGeom>
          <a:noFill/>
        </p:spPr>
        <p:txBody>
          <a:bodyPr wrap="square">
            <a:spAutoFit/>
          </a:bodyPr>
          <a:lstStyle/>
          <a:p>
            <a:r>
              <a:rPr lang="en-CA" sz="1100" b="1">
                <a:solidFill>
                  <a:schemeClr val="tx1"/>
                </a:solidFill>
              </a:rPr>
              <a:t>Final step! </a:t>
            </a:r>
            <a:r>
              <a:rPr lang="en-US" sz="1100" b="1">
                <a:solidFill>
                  <a:schemeClr val="tx1"/>
                </a:solidFill>
              </a:rPr>
              <a:t>🥳🎉</a:t>
            </a:r>
            <a:endParaRPr lang="fr-CA" sz="11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69F4F2-1CC4-B3F4-1F9E-2AE8F318B463}"/>
                  </a:ext>
                </a:extLst>
              </p:cNvPr>
              <p:cNvSpPr txBox="1"/>
              <p:nvPr/>
            </p:nvSpPr>
            <p:spPr>
              <a:xfrm>
                <a:off x="4517135" y="515219"/>
                <a:ext cx="3137654" cy="369332"/>
              </a:xfrm>
              <a:prstGeom prst="rect">
                <a:avLst/>
              </a:prstGeom>
              <a:noFill/>
            </p:spPr>
            <p:txBody>
              <a:bodyPr wrap="none" lIns="0" tIns="0" rIns="0" bIns="0" rtlCol="0">
                <a:spAutoFit/>
              </a:bodyPr>
              <a:lstStyle/>
              <a:p>
                <a:r>
                  <a:rPr lang="en-US" sz="2400" b="0"/>
                  <a:t>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r>
                          <a:rPr lang="en-US" sz="2400" b="0" i="1" smtClean="0">
                            <a:latin typeface="Cambria Math" panose="02040503050406030204" pitchFamily="18" charset="0"/>
                          </a:rPr>
                          <m:t>)</m:t>
                        </m:r>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𝑦</m:t>
                    </m:r>
                  </m:oMath>
                </a14:m>
                <a:endParaRPr lang="fr-CA" sz="2400"/>
              </a:p>
            </p:txBody>
          </p:sp>
        </mc:Choice>
        <mc:Fallback xmlns="">
          <p:sp>
            <p:nvSpPr>
              <p:cNvPr id="9" name="TextBox 8">
                <a:extLst>
                  <a:ext uri="{FF2B5EF4-FFF2-40B4-BE49-F238E27FC236}">
                    <a16:creationId xmlns:a16="http://schemas.microsoft.com/office/drawing/2014/main" id="{8B69F4F2-1CC4-B3F4-1F9E-2AE8F318B463}"/>
                  </a:ext>
                </a:extLst>
              </p:cNvPr>
              <p:cNvSpPr txBox="1">
                <a:spLocks noRot="1" noChangeAspect="1" noMove="1" noResize="1" noEditPoints="1" noAdjustHandles="1" noChangeArrowheads="1" noChangeShapeType="1" noTextEdit="1"/>
              </p:cNvSpPr>
              <p:nvPr/>
            </p:nvSpPr>
            <p:spPr>
              <a:xfrm>
                <a:off x="4517135" y="515219"/>
                <a:ext cx="3137654" cy="369332"/>
              </a:xfrm>
              <a:prstGeom prst="rect">
                <a:avLst/>
              </a:prstGeom>
              <a:blipFill>
                <a:blip r:embed="rId6"/>
                <a:stretch>
                  <a:fillRect t="-6667" r="-2419" b="-40000"/>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A5999FB5-BE27-5104-BC5F-EC927ACE8F20}"/>
              </a:ext>
            </a:extLst>
          </p:cNvPr>
          <p:cNvSpPr/>
          <p:nvPr/>
        </p:nvSpPr>
        <p:spPr>
          <a:xfrm>
            <a:off x="5998464" y="515219"/>
            <a:ext cx="785648" cy="369332"/>
          </a:xfrm>
          <a:prstGeom prst="roundRect">
            <a:avLst/>
          </a:prstGeom>
          <a:solidFill>
            <a:srgbClr val="0070C0">
              <a:alpha val="25098"/>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11" name="Rectangle: Rounded Corners 10">
            <a:extLst>
              <a:ext uri="{FF2B5EF4-FFF2-40B4-BE49-F238E27FC236}">
                <a16:creationId xmlns:a16="http://schemas.microsoft.com/office/drawing/2014/main" id="{F0B8199C-7E84-218F-D63F-682F8264EBB7}"/>
              </a:ext>
            </a:extLst>
          </p:cNvPr>
          <p:cNvSpPr/>
          <p:nvPr/>
        </p:nvSpPr>
        <p:spPr>
          <a:xfrm>
            <a:off x="7095377" y="515218"/>
            <a:ext cx="559412" cy="394351"/>
          </a:xfrm>
          <a:prstGeom prst="roundRect">
            <a:avLst/>
          </a:prstGeom>
          <a:solidFill>
            <a:srgbClr val="0070C0">
              <a:alpha val="25098"/>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12" name="TextBox 11">
            <a:extLst>
              <a:ext uri="{FF2B5EF4-FFF2-40B4-BE49-F238E27FC236}">
                <a16:creationId xmlns:a16="http://schemas.microsoft.com/office/drawing/2014/main" id="{A127C009-DABA-ED5E-BC8F-8183E9F1A8FB}"/>
              </a:ext>
            </a:extLst>
          </p:cNvPr>
          <p:cNvSpPr txBox="1"/>
          <p:nvPr/>
        </p:nvSpPr>
        <p:spPr>
          <a:xfrm>
            <a:off x="5484721" y="0"/>
            <a:ext cx="2598781" cy="523220"/>
          </a:xfrm>
          <a:prstGeom prst="rect">
            <a:avLst/>
          </a:prstGeom>
          <a:noFill/>
        </p:spPr>
        <p:txBody>
          <a:bodyPr wrap="square" rtlCol="0">
            <a:spAutoFit/>
          </a:bodyPr>
          <a:lstStyle/>
          <a:p>
            <a:pPr algn="ctr"/>
            <a:r>
              <a:rPr lang="en-US" sz="1400" b="1"/>
              <a:t>We already calculated what is highlighted in blue</a:t>
            </a:r>
            <a:endParaRPr lang="en-CA" sz="1400"/>
          </a:p>
        </p:txBody>
      </p:sp>
      <p:sp>
        <p:nvSpPr>
          <p:cNvPr id="13" name="TextBox 12">
            <a:extLst>
              <a:ext uri="{FF2B5EF4-FFF2-40B4-BE49-F238E27FC236}">
                <a16:creationId xmlns:a16="http://schemas.microsoft.com/office/drawing/2014/main" id="{81DEEABC-2478-BE9A-0021-9C42B97AF36E}"/>
              </a:ext>
            </a:extLst>
          </p:cNvPr>
          <p:cNvSpPr txBox="1"/>
          <p:nvPr/>
        </p:nvSpPr>
        <p:spPr>
          <a:xfrm>
            <a:off x="90527" y="3676356"/>
            <a:ext cx="5397050" cy="2677656"/>
          </a:xfrm>
          <a:prstGeom prst="rect">
            <a:avLst/>
          </a:prstGeom>
          <a:noFill/>
        </p:spPr>
        <p:txBody>
          <a:bodyPr wrap="square">
            <a:spAutoFit/>
          </a:bodyPr>
          <a:lstStyle/>
          <a:p>
            <a:pPr algn="just"/>
            <a:r>
              <a:rPr lang="en-US" sz="1400" b="1">
                <a:solidFill>
                  <a:srgbClr val="C00000"/>
                </a:solidFill>
              </a:rPr>
              <a:t>In red: </a:t>
            </a:r>
            <a:r>
              <a:rPr lang="en-US" sz="1400">
                <a:solidFill>
                  <a:srgbClr val="C00000"/>
                </a:solidFill>
              </a:rPr>
              <a:t>This is the sum of all our outcome values across all subjects. It represents the total “weight” of the response variable, necessary to balance the normal equation for estimating the intercept.</a:t>
            </a:r>
          </a:p>
          <a:p>
            <a:pPr algn="just"/>
            <a:endParaRPr lang="en-US" sz="1400" b="1">
              <a:solidFill>
                <a:srgbClr val="C00000"/>
              </a:solidFill>
            </a:endParaRPr>
          </a:p>
          <a:p>
            <a:pPr algn="just"/>
            <a:r>
              <a:rPr lang="en-US" sz="1400" b="1">
                <a:solidFill>
                  <a:srgbClr val="00B050"/>
                </a:solidFill>
              </a:rPr>
              <a:t>In green: </a:t>
            </a:r>
            <a:r>
              <a:rPr lang="en-US" sz="1400">
                <a:solidFill>
                  <a:srgbClr val="00B050"/>
                </a:solidFill>
              </a:rPr>
              <a:t>This is the sum of squares of all our outcome values across all subjects and represents the covariation between the predictor and the response. It measures how much the predictor variable and the response variable tend to increase or decrease together. This value allows us to determine the </a:t>
            </a:r>
            <a:r>
              <a:rPr lang="en-US" sz="1400" u="sng">
                <a:solidFill>
                  <a:srgbClr val="00B050"/>
                </a:solidFill>
              </a:rPr>
              <a:t>slope</a:t>
            </a:r>
            <a:r>
              <a:rPr lang="en-US" sz="1400">
                <a:solidFill>
                  <a:srgbClr val="00B050"/>
                </a:solidFill>
              </a:rPr>
              <a:t> based on how much change in the response variable is associated with a unit change in the predictor.</a:t>
            </a:r>
            <a:endParaRPr lang="fr-CA" sz="1400" b="1">
              <a:solidFill>
                <a:srgbClr val="00B050"/>
              </a:solidFill>
            </a:endParaRPr>
          </a:p>
        </p:txBody>
      </p:sp>
      <p:sp>
        <p:nvSpPr>
          <p:cNvPr id="14" name="TextBox 13">
            <a:extLst>
              <a:ext uri="{FF2B5EF4-FFF2-40B4-BE49-F238E27FC236}">
                <a16:creationId xmlns:a16="http://schemas.microsoft.com/office/drawing/2014/main" id="{4F9DD5E9-2E7A-7179-172E-1B7B7AD1C06D}"/>
              </a:ext>
            </a:extLst>
          </p:cNvPr>
          <p:cNvSpPr txBox="1"/>
          <p:nvPr/>
        </p:nvSpPr>
        <p:spPr>
          <a:xfrm>
            <a:off x="923545" y="2582446"/>
            <a:ext cx="4654296" cy="600164"/>
          </a:xfrm>
          <a:prstGeom prst="rect">
            <a:avLst/>
          </a:prstGeom>
          <a:noFill/>
        </p:spPr>
        <p:txBody>
          <a:bodyPr wrap="square">
            <a:spAutoFit/>
          </a:bodyPr>
          <a:lstStyle/>
          <a:p>
            <a:r>
              <a:rPr lang="en-US" sz="1100">
                <a:solidFill>
                  <a:srgbClr val="C00000"/>
                </a:solidFill>
              </a:rPr>
              <a:t>This is the inverse of the variance-covariance matrix. Is it equivalent to the reciprocal of a number (e.g., 5</a:t>
            </a:r>
            <a:r>
              <a:rPr lang="en-US" sz="1100" baseline="30000">
                <a:solidFill>
                  <a:srgbClr val="C00000"/>
                </a:solidFill>
              </a:rPr>
              <a:t>-1</a:t>
            </a:r>
            <a:r>
              <a:rPr lang="en-US" sz="1100">
                <a:solidFill>
                  <a:srgbClr val="C00000"/>
                </a:solidFill>
              </a:rPr>
              <a:t>). This is like dividing the cross-product matrix by the variance-covariance matrix.</a:t>
            </a:r>
            <a:endParaRPr lang="fr-CA" sz="1100">
              <a:solidFill>
                <a:srgbClr val="C00000"/>
              </a:solidFill>
            </a:endParaRPr>
          </a:p>
        </p:txBody>
      </p:sp>
      <p:grpSp>
        <p:nvGrpSpPr>
          <p:cNvPr id="17" name="Group 16">
            <a:extLst>
              <a:ext uri="{FF2B5EF4-FFF2-40B4-BE49-F238E27FC236}">
                <a16:creationId xmlns:a16="http://schemas.microsoft.com/office/drawing/2014/main" id="{EBFCC699-C0C4-7225-B814-00DA5BA84EF9}"/>
              </a:ext>
            </a:extLst>
          </p:cNvPr>
          <p:cNvGrpSpPr/>
          <p:nvPr/>
        </p:nvGrpSpPr>
        <p:grpSpPr>
          <a:xfrm>
            <a:off x="5577841" y="4240125"/>
            <a:ext cx="6423029" cy="1746076"/>
            <a:chOff x="4852469" y="4788306"/>
            <a:chExt cx="6423029" cy="1746076"/>
          </a:xfrm>
        </p:grpSpPr>
        <p:sp>
          <p:nvSpPr>
            <p:cNvPr id="18" name="Rectangle: Rounded Corners 17">
              <a:extLst>
                <a:ext uri="{FF2B5EF4-FFF2-40B4-BE49-F238E27FC236}">
                  <a16:creationId xmlns:a16="http://schemas.microsoft.com/office/drawing/2014/main" id="{16884335-0C01-93C1-3EA5-51AE4EF39D5A}"/>
                </a:ext>
              </a:extLst>
            </p:cNvPr>
            <p:cNvSpPr/>
            <p:nvPr/>
          </p:nvSpPr>
          <p:spPr>
            <a:xfrm>
              <a:off x="5015551" y="5111896"/>
              <a:ext cx="6259947" cy="1422486"/>
            </a:xfrm>
            <a:prstGeom prst="roundRect">
              <a:avLst/>
            </a:prstGeom>
            <a:solidFill>
              <a:schemeClr val="accent1">
                <a:lumMod val="20000"/>
                <a:lumOff val="80000"/>
                <a:alpha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chemeClr val="tx1"/>
                  </a:solidFill>
                </a:rPr>
                <a:t>The normal equation is a mathematical solution that directly calculates the coefficients of the regression line that minimize the sum of squared residuals. It achieves this by analytically solving a set of linear equations derived from setting the derivatives of the sum of squared residuals with respect to each coefficient to zero – a standard method in calculus for finding minimum or maximum value of a function.</a:t>
              </a:r>
            </a:p>
            <a:p>
              <a:pPr algn="ctr"/>
              <a:endParaRPr lang="en-CA" sz="1100">
                <a:solidFill>
                  <a:schemeClr val="tx1"/>
                </a:solidFill>
              </a:endParaRPr>
            </a:p>
            <a:p>
              <a:pPr algn="ctr"/>
              <a:r>
                <a:rPr lang="en-CA" sz="1100">
                  <a:solidFill>
                    <a:schemeClr val="tx1"/>
                  </a:solidFill>
                </a:rPr>
                <a:t>The mathematics is out of scope of this course. People interested can refer to this excellent </a:t>
              </a:r>
              <a:r>
                <a:rPr lang="en-CA" sz="1100" err="1">
                  <a:solidFill>
                    <a:schemeClr val="tx1"/>
                  </a:solidFill>
                  <a:hlinkClick r:id="rId7"/>
                </a:rPr>
                <a:t>Youtube</a:t>
              </a:r>
              <a:r>
                <a:rPr lang="en-CA" sz="1100">
                  <a:solidFill>
                    <a:schemeClr val="tx1"/>
                  </a:solidFill>
                  <a:hlinkClick r:id="rId7"/>
                </a:rPr>
                <a:t> video</a:t>
              </a:r>
              <a:r>
                <a:rPr lang="en-CA" sz="1100">
                  <a:solidFill>
                    <a:schemeClr val="tx1"/>
                  </a:solidFill>
                </a:rPr>
                <a:t> by </a:t>
              </a:r>
              <a:r>
                <a:rPr lang="en-CA" sz="1100" err="1">
                  <a:solidFill>
                    <a:schemeClr val="tx1"/>
                  </a:solidFill>
                </a:rPr>
                <a:t>jbstatistics</a:t>
              </a:r>
              <a:r>
                <a:rPr lang="en-CA" sz="1100">
                  <a:solidFill>
                    <a:schemeClr val="tx1"/>
                  </a:solidFill>
                </a:rPr>
                <a:t>.</a:t>
              </a:r>
            </a:p>
          </p:txBody>
        </p:sp>
        <p:sp>
          <p:nvSpPr>
            <p:cNvPr id="19" name="TextBox 18">
              <a:extLst>
                <a:ext uri="{FF2B5EF4-FFF2-40B4-BE49-F238E27FC236}">
                  <a16:creationId xmlns:a16="http://schemas.microsoft.com/office/drawing/2014/main" id="{84192CD4-CE3D-AA99-CF6C-73094FCE82EE}"/>
                </a:ext>
              </a:extLst>
            </p:cNvPr>
            <p:cNvSpPr txBox="1"/>
            <p:nvPr/>
          </p:nvSpPr>
          <p:spPr>
            <a:xfrm>
              <a:off x="4852469" y="4788306"/>
              <a:ext cx="512064" cy="707886"/>
            </a:xfrm>
            <a:prstGeom prst="rect">
              <a:avLst/>
            </a:prstGeom>
            <a:noFill/>
          </p:spPr>
          <p:txBody>
            <a:bodyPr wrap="square">
              <a:spAutoFit/>
            </a:bodyPr>
            <a:lstStyle/>
            <a:p>
              <a:pPr algn="ctr"/>
              <a:r>
                <a:rPr lang="en-US" sz="4000">
                  <a:solidFill>
                    <a:schemeClr val="tx1"/>
                  </a:solidFill>
                </a:rPr>
                <a:t>💡</a:t>
              </a:r>
              <a:endParaRPr lang="fr-CA" sz="4000"/>
            </a:p>
          </p:txBody>
        </p:sp>
      </p:grpSp>
    </p:spTree>
    <p:extLst>
      <p:ext uri="{BB962C8B-B14F-4D97-AF65-F5344CB8AC3E}">
        <p14:creationId xmlns:p14="http://schemas.microsoft.com/office/powerpoint/2010/main" val="3765804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689788"/>
                <a:ext cx="5851585" cy="5678478"/>
              </a:xfrm>
              <a:prstGeom prst="rect">
                <a:avLst/>
              </a:prstGeom>
              <a:noFill/>
            </p:spPr>
            <p:txBody>
              <a:bodyPr wrap="square" rtlCol="0">
                <a:spAutoFit/>
              </a:bodyPr>
              <a:lstStyle/>
              <a:p>
                <a:pPr algn="just"/>
                <a:r>
                  <a:rPr lang="en-US" b="1" u="sng"/>
                  <a:t>lm(), the easier method in R</a:t>
                </a:r>
              </a:p>
              <a:p>
                <a:pPr algn="just"/>
                <a:endParaRPr lang="en-US" sz="500" b="1" u="sng"/>
              </a:p>
              <a:p>
                <a:pPr marL="285750" indent="-285750" algn="just">
                  <a:buFont typeface="Arial" panose="020B0604020202020204" pitchFamily="34" charset="0"/>
                  <a:buChar char="•"/>
                </a:pPr>
                <a:r>
                  <a:rPr lang="en-US" sz="1400"/>
                  <a:t>Fortunately, we do not have to do linear algebra ourselves when performing linear regression in R.</a:t>
                </a:r>
              </a:p>
              <a:p>
                <a:pPr algn="just"/>
                <a:endParaRPr lang="en-US" sz="500"/>
              </a:p>
              <a:p>
                <a:pPr marL="285750" indent="-285750" algn="just">
                  <a:buFont typeface="Arial" panose="020B0604020202020204" pitchFamily="34" charset="0"/>
                  <a:buChar char="•"/>
                </a:pPr>
                <a:r>
                  <a:rPr lang="en-US" sz="1400"/>
                  <a:t>The `</a:t>
                </a:r>
                <a:r>
                  <a:rPr lang="en-US" sz="1400" b="1"/>
                  <a:t>lm()</a:t>
                </a:r>
                <a:r>
                  <a:rPr lang="en-US" sz="1400"/>
                  <a:t>` method is a nice and intuitive way to perform linear regression using the </a:t>
                </a:r>
                <a:r>
                  <a:rPr lang="en-US" sz="1400" b="1"/>
                  <a:t>ordinary least squares</a:t>
                </a:r>
                <a:r>
                  <a:rPr lang="en-US" sz="1400"/>
                  <a:t> (OLS).</a:t>
                </a:r>
              </a:p>
              <a:p>
                <a:pPr marL="742950" lvl="1" indent="-285750" algn="just">
                  <a:buFont typeface="Arial" panose="020B0604020202020204" pitchFamily="34" charset="0"/>
                  <a:buChar char="•"/>
                </a:pPr>
                <a:r>
                  <a:rPr lang="en-US" sz="1400"/>
                  <a:t>lm() stands for </a:t>
                </a:r>
                <a:r>
                  <a:rPr lang="en-US" sz="1400" i="1"/>
                  <a:t>linear model</a:t>
                </a:r>
                <a:r>
                  <a:rPr lang="en-US" sz="1400"/>
                  <a:t>.</a:t>
                </a:r>
              </a:p>
              <a:p>
                <a:pPr marL="742950" lvl="1" indent="-285750" algn="just">
                  <a:buFont typeface="Arial" panose="020B0604020202020204" pitchFamily="34" charset="0"/>
                  <a:buChar char="•"/>
                </a:pPr>
                <a:endParaRPr lang="en-US" sz="500"/>
              </a:p>
              <a:p>
                <a:pPr marL="285750" indent="-285750" algn="just">
                  <a:buFont typeface="Arial" panose="020B0604020202020204" pitchFamily="34" charset="0"/>
                  <a:buChar char="•"/>
                </a:pPr>
                <a:r>
                  <a:rPr lang="en-US" sz="1400"/>
                  <a:t>In the code…</a:t>
                </a:r>
              </a:p>
              <a:p>
                <a:pPr marL="742950" lvl="1" indent="-285750" algn="just">
                  <a:buFont typeface="Arial" panose="020B0604020202020204" pitchFamily="34" charset="0"/>
                  <a:buChar char="•"/>
                </a:pPr>
                <a:r>
                  <a:rPr lang="en-US" sz="1400"/>
                  <a:t>`data </a:t>
                </a:r>
                <a:r>
                  <a:rPr lang="en-US" sz="1400">
                    <a:solidFill>
                      <a:srgbClr val="00B0F0"/>
                    </a:solidFill>
                  </a:rPr>
                  <a:t>=</a:t>
                </a:r>
                <a:r>
                  <a:rPr lang="en-US" sz="1400"/>
                  <a:t> simpleRegression.data` is a data frame or tibble containing our data.</a:t>
                </a:r>
              </a:p>
              <a:p>
                <a:pPr marL="742950" lvl="1" indent="-285750" algn="just">
                  <a:buFont typeface="Arial" panose="020B0604020202020204" pitchFamily="34" charset="0"/>
                  <a:buChar char="•"/>
                </a:pPr>
                <a:r>
                  <a:rPr lang="en-US" sz="1400"/>
                  <a:t>`pain </a:t>
                </a:r>
                <a:r>
                  <a:rPr lang="en-US" sz="1400">
                    <a:solidFill>
                      <a:srgbClr val="00B0F0"/>
                    </a:solidFill>
                  </a:rPr>
                  <a:t>~</a:t>
                </a:r>
                <a:r>
                  <a:rPr lang="en-US" sz="1400"/>
                  <a:t> vo2max` is called a formula. The tilde (`</a:t>
                </a:r>
                <a:r>
                  <a:rPr lang="en-US" sz="1400">
                    <a:solidFill>
                      <a:srgbClr val="00B0F0"/>
                    </a:solidFill>
                  </a:rPr>
                  <a:t>~</a:t>
                </a:r>
                <a:r>
                  <a:rPr lang="en-US" sz="1400"/>
                  <a:t>`) means “predicted by. Thus, we can read the formula as: pain is predicted by the vo2max.</a:t>
                </a:r>
              </a:p>
              <a:p>
                <a:pPr marL="742950" lvl="1" indent="-285750" algn="just">
                  <a:buFont typeface="Arial" panose="020B0604020202020204" pitchFamily="34" charset="0"/>
                  <a:buChar char="•"/>
                </a:pPr>
                <a:r>
                  <a:rPr lang="en-US" sz="1400"/>
                  <a:t>It is a concise way to tell R that pain is our outcome (i.e., dependent variable), and vo2max our predictor (i.e., independent variable).</a:t>
                </a:r>
              </a:p>
              <a:p>
                <a:pPr algn="just"/>
                <a:endParaRPr lang="en-US" sz="500"/>
              </a:p>
              <a:p>
                <a:pPr algn="just"/>
                <a:r>
                  <a:rPr lang="en-US" sz="1400"/>
                  <a:t>From there, we see our regression equation is estimated as:</a:t>
                </a:r>
              </a:p>
              <a:p>
                <a:pPr algn="just"/>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1" i="0" smtClean="0">
                              <a:latin typeface="Cambria Math" panose="02040503050406030204" pitchFamily="18" charset="0"/>
                            </a:rPr>
                            <m:t>𝐩𝐚𝐢𝐧</m:t>
                          </m:r>
                        </m:e>
                      </m:acc>
                      <m:r>
                        <a:rPr lang="en-US" b="0" i="0" dirty="0" smtClean="0">
                          <a:latin typeface="Cambria Math" panose="02040503050406030204" pitchFamily="18" charset="0"/>
                        </a:rPr>
                        <m:t>=</m:t>
                      </m:r>
                      <m:r>
                        <a:rPr lang="en-US" b="0" i="0" dirty="0" smtClean="0">
                          <a:latin typeface="Cambria Math" panose="02040503050406030204" pitchFamily="18" charset="0"/>
                        </a:rPr>
                        <m:t>9</m:t>
                      </m:r>
                      <m:r>
                        <a:rPr lang="en-US" b="0" i="0" dirty="0" smtClean="0">
                          <a:latin typeface="Cambria Math" panose="02040503050406030204" pitchFamily="18" charset="0"/>
                        </a:rPr>
                        <m:t>.</m:t>
                      </m:r>
                      <m:r>
                        <a:rPr lang="en-US" b="0" i="0" dirty="0" smtClean="0">
                          <a:latin typeface="Cambria Math" panose="02040503050406030204" pitchFamily="18" charset="0"/>
                        </a:rPr>
                        <m:t>85601</m:t>
                      </m:r>
                      <m:r>
                        <a:rPr lang="en-US" b="0" i="0" dirty="0" smtClean="0">
                          <a:latin typeface="Cambria Math" panose="02040503050406030204" pitchFamily="18" charset="0"/>
                        </a:rPr>
                        <m:t>−</m:t>
                      </m:r>
                      <m:r>
                        <a:rPr lang="en-US" b="0" i="0" dirty="0" smtClean="0">
                          <a:latin typeface="Cambria Math" panose="02040503050406030204" pitchFamily="18" charset="0"/>
                        </a:rPr>
                        <m:t>0</m:t>
                      </m:r>
                      <m:r>
                        <a:rPr lang="en-US" b="0" i="0" dirty="0" smtClean="0">
                          <a:latin typeface="Cambria Math" panose="02040503050406030204" pitchFamily="18" charset="0"/>
                        </a:rPr>
                        <m:t>.</m:t>
                      </m:r>
                      <m:r>
                        <a:rPr lang="en-US" b="0" i="0" dirty="0" smtClean="0">
                          <a:latin typeface="Cambria Math" panose="02040503050406030204" pitchFamily="18" charset="0"/>
                        </a:rPr>
                        <m:t>08039</m:t>
                      </m:r>
                      <m:r>
                        <a:rPr lang="en-US" b="0" i="1" dirty="0" smtClean="0">
                          <a:latin typeface="Cambria Math" panose="02040503050406030204" pitchFamily="18" charset="0"/>
                        </a:rPr>
                        <m:t>×</m:t>
                      </m:r>
                      <m:r>
                        <a:rPr lang="en-US" b="0" i="1" dirty="0" smtClean="0">
                          <a:latin typeface="Cambria Math" panose="02040503050406030204" pitchFamily="18" charset="0"/>
                        </a:rPr>
                        <m:t>𝑣𝑜</m:t>
                      </m:r>
                      <m:r>
                        <a:rPr lang="en-US" b="0" i="1" dirty="0" smtClean="0">
                          <a:latin typeface="Cambria Math" panose="02040503050406030204" pitchFamily="18" charset="0"/>
                        </a:rPr>
                        <m:t>2</m:t>
                      </m:r>
                      <m:r>
                        <a:rPr lang="en-US" b="0" i="1" dirty="0" smtClean="0">
                          <a:latin typeface="Cambria Math" panose="02040503050406030204" pitchFamily="18" charset="0"/>
                        </a:rPr>
                        <m:t>𝑚𝑎𝑥</m:t>
                      </m:r>
                    </m:oMath>
                  </m:oMathPara>
                </a14:m>
                <a:endParaRPr lang="en-US" sz="1400"/>
              </a:p>
              <a:p>
                <a:pPr algn="just"/>
                <a:endParaRPr lang="en-US" sz="500"/>
              </a:p>
              <a:p>
                <a:pPr algn="just"/>
                <a:r>
                  <a:rPr lang="en-US" sz="1400"/>
                  <a:t>This is essentially the same thing as our previous attempts at finding the line of best fit. One important difference is that lm() is using linear algebra to find the </a:t>
                </a:r>
                <a:r>
                  <a:rPr lang="en-US" sz="1400" b="1"/>
                  <a:t>exact solution </a:t>
                </a:r>
                <a:r>
                  <a:rPr lang="en-US" sz="1400"/>
                  <a:t>(i.e., these parameters reflect the true global minimum). The optimization method can get very close to it but is likely to be somewhat different </a:t>
                </a:r>
                <a:r>
                  <a:rPr lang="en-US" sz="1050"/>
                  <a:t>(although this difference may be negligible, unless something in the optimization process goes very wrong).</a:t>
                </a:r>
                <a:endParaRPr lang="en-US" sz="140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689788"/>
                <a:ext cx="5851585" cy="5678478"/>
              </a:xfrm>
              <a:prstGeom prst="rect">
                <a:avLst/>
              </a:prstGeom>
              <a:blipFill>
                <a:blip r:embed="rId3"/>
                <a:stretch>
                  <a:fillRect l="-868" t="-446" r="-130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0330525-9BE7-3675-606E-E6DB2B7E335D}"/>
              </a:ext>
            </a:extLst>
          </p:cNvPr>
          <p:cNvSpPr/>
          <p:nvPr/>
        </p:nvSpPr>
        <p:spPr>
          <a:xfrm>
            <a:off x="226127" y="689788"/>
            <a:ext cx="5662609" cy="4027932"/>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a:solidFill>
                  <a:schemeClr val="bg1">
                    <a:lumMod val="65000"/>
                  </a:schemeClr>
                </a:solidFill>
              </a:rPr>
              <a:t># `lm()` is the default R method to perform linear regression</a:t>
            </a:r>
          </a:p>
          <a:p>
            <a:r>
              <a:rPr lang="en-US" sz="1200">
                <a:solidFill>
                  <a:schemeClr val="bg1">
                    <a:lumMod val="65000"/>
                  </a:schemeClr>
                </a:solidFill>
              </a:rPr>
              <a:t># It leverages linear algebra to find the exact solution, unlike `optim()`</a:t>
            </a:r>
          </a:p>
          <a:p>
            <a:r>
              <a:rPr lang="en-US" sz="1200" err="1">
                <a:solidFill>
                  <a:schemeClr val="bg1">
                    <a:lumMod val="95000"/>
                  </a:schemeClr>
                </a:solidFill>
              </a:rPr>
              <a:t>simpleRegression.lm</a:t>
            </a:r>
            <a:r>
              <a:rPr lang="en-US" sz="1200">
                <a:solidFill>
                  <a:schemeClr val="bg1">
                    <a:lumMod val="95000"/>
                  </a:schemeClr>
                </a:solidFill>
              </a:rPr>
              <a:t> </a:t>
            </a:r>
            <a:r>
              <a:rPr lang="en-US" sz="1200">
                <a:solidFill>
                  <a:srgbClr val="00B0F0"/>
                </a:solidFill>
              </a:rPr>
              <a:t>&lt;- lm</a:t>
            </a:r>
            <a:r>
              <a:rPr lang="en-US" sz="1200">
                <a:solidFill>
                  <a:srgbClr val="00B050"/>
                </a:solidFill>
              </a:rPr>
              <a:t>(</a:t>
            </a:r>
          </a:p>
          <a:p>
            <a:r>
              <a:rPr lang="en-US" sz="1200">
                <a:solidFill>
                  <a:schemeClr val="bg1">
                    <a:lumMod val="95000"/>
                  </a:schemeClr>
                </a:solidFill>
              </a:rPr>
              <a:t>	data </a:t>
            </a:r>
            <a:r>
              <a:rPr lang="en-US" sz="1200">
                <a:solidFill>
                  <a:srgbClr val="00B0F0"/>
                </a:solidFill>
              </a:rPr>
              <a:t>=</a:t>
            </a:r>
            <a:r>
              <a:rPr lang="en-US" sz="1200">
                <a:solidFill>
                  <a:schemeClr val="bg1">
                    <a:lumMod val="95000"/>
                  </a:schemeClr>
                </a:solidFill>
              </a:rPr>
              <a:t> simpleRegression.data</a:t>
            </a:r>
            <a:r>
              <a:rPr lang="en-US" sz="1200">
                <a:solidFill>
                  <a:srgbClr val="00B0F0"/>
                </a:solidFill>
              </a:rPr>
              <a:t>,</a:t>
            </a:r>
          </a:p>
          <a:p>
            <a:r>
              <a:rPr lang="en-US" sz="1200">
                <a:solidFill>
                  <a:schemeClr val="bg1">
                    <a:lumMod val="95000"/>
                  </a:schemeClr>
                </a:solidFill>
              </a:rPr>
              <a:t>	pain </a:t>
            </a:r>
            <a:r>
              <a:rPr lang="en-US" sz="1200">
                <a:solidFill>
                  <a:srgbClr val="00B0F0"/>
                </a:solidFill>
              </a:rPr>
              <a:t>~ </a:t>
            </a:r>
            <a:r>
              <a:rPr lang="en-US" sz="1200">
                <a:solidFill>
                  <a:schemeClr val="bg1">
                    <a:lumMod val="95000"/>
                  </a:schemeClr>
                </a:solidFill>
              </a:rPr>
              <a:t>vo2max</a:t>
            </a:r>
          </a:p>
          <a:p>
            <a:r>
              <a:rPr lang="en-US" sz="1200">
                <a:solidFill>
                  <a:srgbClr val="00B050"/>
                </a:solidFill>
              </a:rPr>
              <a:t>)</a:t>
            </a:r>
          </a:p>
          <a:p>
            <a:endParaRPr lang="en-US" sz="1200">
              <a:solidFill>
                <a:schemeClr val="bg1">
                  <a:lumMod val="95000"/>
                </a:schemeClr>
              </a:solidFill>
            </a:endParaRPr>
          </a:p>
          <a:p>
            <a:r>
              <a:rPr lang="en-US" sz="1200">
                <a:solidFill>
                  <a:srgbClr val="00B0F0"/>
                </a:solidFill>
              </a:rPr>
              <a:t>summary</a:t>
            </a:r>
            <a:r>
              <a:rPr lang="en-US" sz="1200">
                <a:solidFill>
                  <a:srgbClr val="00B050"/>
                </a:solidFill>
              </a:rPr>
              <a:t>(</a:t>
            </a:r>
            <a:r>
              <a:rPr lang="en-US" sz="1200" err="1">
                <a:solidFill>
                  <a:schemeClr val="bg1">
                    <a:lumMod val="95000"/>
                  </a:schemeClr>
                </a:solidFill>
              </a:rPr>
              <a:t>regression.lm</a:t>
            </a:r>
            <a:r>
              <a:rPr lang="en-US" sz="1200">
                <a:solidFill>
                  <a:srgbClr val="00B050"/>
                </a:solidFill>
              </a:rPr>
              <a:t>)</a:t>
            </a:r>
          </a:p>
          <a:p>
            <a:endParaRPr lang="en-US" sz="1200">
              <a:solidFill>
                <a:srgbClr val="00B050"/>
              </a:solidFill>
            </a:endParaRPr>
          </a:p>
          <a:p>
            <a:endParaRPr lang="en-US" sz="1200">
              <a:solidFill>
                <a:srgbClr val="00B050"/>
              </a:solidFill>
            </a:endParaRPr>
          </a:p>
          <a:p>
            <a:r>
              <a:rPr lang="fr-CA" sz="1200">
                <a:solidFill>
                  <a:schemeClr val="bg1">
                    <a:lumMod val="95000"/>
                  </a:schemeClr>
                </a:solidFill>
              </a:rPr>
              <a:t>Coefficients:</a:t>
            </a:r>
          </a:p>
          <a:p>
            <a:r>
              <a:rPr lang="fr-CA" sz="1200">
                <a:solidFill>
                  <a:schemeClr val="bg1">
                    <a:lumMod val="95000"/>
                  </a:schemeClr>
                </a:solidFill>
              </a:rPr>
              <a:t>	</a:t>
            </a:r>
            <a:r>
              <a:rPr lang="fr-CA" sz="1200" err="1">
                <a:solidFill>
                  <a:schemeClr val="bg1">
                    <a:lumMod val="95000"/>
                  </a:schemeClr>
                </a:solidFill>
              </a:rPr>
              <a:t>Estimate</a:t>
            </a:r>
            <a:r>
              <a:rPr lang="fr-CA" sz="1200">
                <a:solidFill>
                  <a:schemeClr val="bg1">
                    <a:lumMod val="95000"/>
                  </a:schemeClr>
                </a:solidFill>
              </a:rPr>
              <a:t>	Std. </a:t>
            </a:r>
            <a:r>
              <a:rPr lang="fr-CA" sz="1200" err="1">
                <a:solidFill>
                  <a:schemeClr val="bg1">
                    <a:lumMod val="95000"/>
                  </a:schemeClr>
                </a:solidFill>
              </a:rPr>
              <a:t>Error</a:t>
            </a:r>
            <a:r>
              <a:rPr lang="fr-CA" sz="1200">
                <a:solidFill>
                  <a:schemeClr val="bg1">
                    <a:lumMod val="95000"/>
                  </a:schemeClr>
                </a:solidFill>
              </a:rPr>
              <a:t>	t value	Pr(&gt;|t|)</a:t>
            </a:r>
          </a:p>
          <a:p>
            <a:r>
              <a:rPr lang="fr-CA" sz="1200">
                <a:solidFill>
                  <a:schemeClr val="bg1">
                    <a:lumMod val="95000"/>
                  </a:schemeClr>
                </a:solidFill>
              </a:rPr>
              <a:t>(Intercept)	9.23367	1.09343	8.445	1.23</a:t>
            </a:r>
            <a:r>
              <a:rPr lang="fr-CA" sz="1200" baseline="30000">
                <a:solidFill>
                  <a:schemeClr val="bg1">
                    <a:lumMod val="95000"/>
                  </a:schemeClr>
                </a:solidFill>
              </a:rPr>
              <a:t>e</a:t>
            </a:r>
            <a:r>
              <a:rPr lang="fr-CA" sz="1200">
                <a:solidFill>
                  <a:schemeClr val="bg1">
                    <a:lumMod val="95000"/>
                  </a:schemeClr>
                </a:solidFill>
              </a:rPr>
              <a:t>-06	***</a:t>
            </a:r>
          </a:p>
          <a:p>
            <a:r>
              <a:rPr lang="fr-CA" sz="1200">
                <a:solidFill>
                  <a:schemeClr val="bg1">
                    <a:lumMod val="95000"/>
                  </a:schemeClr>
                </a:solidFill>
              </a:rPr>
              <a:t>vo2max	-0.08786	0.02663	-3.299	0.00576	*</a:t>
            </a:r>
          </a:p>
          <a:p>
            <a:r>
              <a:rPr lang="fr-CA" sz="1200">
                <a:solidFill>
                  <a:schemeClr val="bg1">
                    <a:lumMod val="95000"/>
                  </a:schemeClr>
                </a:solidFill>
              </a:rPr>
              <a:t>---</a:t>
            </a:r>
          </a:p>
          <a:p>
            <a:r>
              <a:rPr lang="fr-CA" sz="1200" err="1">
                <a:solidFill>
                  <a:schemeClr val="bg1">
                    <a:lumMod val="95000"/>
                  </a:schemeClr>
                </a:solidFill>
              </a:rPr>
              <a:t>Signif</a:t>
            </a:r>
            <a:r>
              <a:rPr lang="fr-CA" sz="1200">
                <a:solidFill>
                  <a:schemeClr val="bg1">
                    <a:lumMod val="95000"/>
                  </a:schemeClr>
                </a:solidFill>
              </a:rPr>
              <a:t>. Codes:</a:t>
            </a:r>
          </a:p>
          <a:p>
            <a:r>
              <a:rPr lang="fr-CA" sz="1200">
                <a:solidFill>
                  <a:schemeClr val="bg1">
                    <a:lumMod val="95000"/>
                  </a:schemeClr>
                </a:solidFill>
              </a:rPr>
              <a:t>0 `***`  0.001 `**`  0.01 `*`  0.05 `.` 0.1 ``1</a:t>
            </a:r>
          </a:p>
          <a:p>
            <a:endParaRPr lang="fr-CA" sz="1200">
              <a:solidFill>
                <a:schemeClr val="bg1">
                  <a:lumMod val="95000"/>
                </a:schemeClr>
              </a:solidFill>
            </a:endParaRPr>
          </a:p>
          <a:p>
            <a:r>
              <a:rPr lang="fr-CA" sz="1200" err="1">
                <a:solidFill>
                  <a:schemeClr val="bg1">
                    <a:lumMod val="95000"/>
                  </a:schemeClr>
                </a:solidFill>
              </a:rPr>
              <a:t>Residual</a:t>
            </a:r>
            <a:r>
              <a:rPr lang="fr-CA" sz="1200">
                <a:solidFill>
                  <a:schemeClr val="bg1">
                    <a:lumMod val="95000"/>
                  </a:schemeClr>
                </a:solidFill>
              </a:rPr>
              <a:t> standard </a:t>
            </a:r>
            <a:r>
              <a:rPr lang="fr-CA" sz="1200" err="1">
                <a:solidFill>
                  <a:schemeClr val="bg1">
                    <a:lumMod val="95000"/>
                  </a:schemeClr>
                </a:solidFill>
              </a:rPr>
              <a:t>error</a:t>
            </a:r>
            <a:r>
              <a:rPr lang="fr-CA" sz="1200">
                <a:solidFill>
                  <a:schemeClr val="bg1">
                    <a:lumMod val="95000"/>
                  </a:schemeClr>
                </a:solidFill>
              </a:rPr>
              <a:t>: 1.022 on 13 </a:t>
            </a:r>
            <a:r>
              <a:rPr lang="fr-CA" sz="1200" err="1">
                <a:solidFill>
                  <a:schemeClr val="bg1">
                    <a:lumMod val="95000"/>
                  </a:schemeClr>
                </a:solidFill>
              </a:rPr>
              <a:t>degrees</a:t>
            </a:r>
            <a:r>
              <a:rPr lang="fr-CA" sz="1200">
                <a:solidFill>
                  <a:schemeClr val="bg1">
                    <a:lumMod val="95000"/>
                  </a:schemeClr>
                </a:solidFill>
              </a:rPr>
              <a:t> of </a:t>
            </a:r>
            <a:r>
              <a:rPr lang="fr-CA" sz="1200" err="1">
                <a:solidFill>
                  <a:schemeClr val="bg1">
                    <a:lumMod val="95000"/>
                  </a:schemeClr>
                </a:solidFill>
              </a:rPr>
              <a:t>freedom</a:t>
            </a:r>
            <a:endParaRPr lang="fr-CA" sz="1200">
              <a:solidFill>
                <a:schemeClr val="bg1">
                  <a:lumMod val="95000"/>
                </a:schemeClr>
              </a:solidFill>
            </a:endParaRPr>
          </a:p>
          <a:p>
            <a:r>
              <a:rPr lang="fr-CA" sz="1200">
                <a:solidFill>
                  <a:schemeClr val="bg1">
                    <a:lumMod val="95000"/>
                  </a:schemeClr>
                </a:solidFill>
              </a:rPr>
              <a:t>Multiple R-</a:t>
            </a:r>
            <a:r>
              <a:rPr lang="fr-CA" sz="1200" err="1">
                <a:solidFill>
                  <a:schemeClr val="bg1">
                    <a:lumMod val="95000"/>
                  </a:schemeClr>
                </a:solidFill>
              </a:rPr>
              <a:t>squared</a:t>
            </a:r>
            <a:r>
              <a:rPr lang="fr-CA" sz="1200">
                <a:solidFill>
                  <a:schemeClr val="bg1">
                    <a:lumMod val="95000"/>
                  </a:schemeClr>
                </a:solidFill>
              </a:rPr>
              <a:t>: 0.4556, </a:t>
            </a:r>
            <a:r>
              <a:rPr lang="fr-CA" sz="1200" err="1">
                <a:solidFill>
                  <a:schemeClr val="bg1">
                    <a:lumMod val="95000"/>
                  </a:schemeClr>
                </a:solidFill>
              </a:rPr>
              <a:t>Adjusted</a:t>
            </a:r>
            <a:r>
              <a:rPr lang="fr-CA" sz="1200">
                <a:solidFill>
                  <a:schemeClr val="bg1">
                    <a:lumMod val="95000"/>
                  </a:schemeClr>
                </a:solidFill>
              </a:rPr>
              <a:t> R-</a:t>
            </a:r>
            <a:r>
              <a:rPr lang="fr-CA" sz="1200" err="1">
                <a:solidFill>
                  <a:schemeClr val="bg1">
                    <a:lumMod val="95000"/>
                  </a:schemeClr>
                </a:solidFill>
              </a:rPr>
              <a:t>squared</a:t>
            </a:r>
            <a:r>
              <a:rPr lang="fr-CA" sz="1200">
                <a:solidFill>
                  <a:schemeClr val="bg1">
                    <a:lumMod val="95000"/>
                  </a:schemeClr>
                </a:solidFill>
              </a:rPr>
              <a:t>: 0.4138</a:t>
            </a:r>
          </a:p>
          <a:p>
            <a:r>
              <a:rPr lang="fr-CA" sz="1200">
                <a:solidFill>
                  <a:schemeClr val="bg1">
                    <a:lumMod val="95000"/>
                  </a:schemeClr>
                </a:solidFill>
              </a:rPr>
              <a:t>F-</a:t>
            </a:r>
            <a:r>
              <a:rPr lang="fr-CA" sz="1200" err="1">
                <a:solidFill>
                  <a:schemeClr val="bg1">
                    <a:lumMod val="95000"/>
                  </a:schemeClr>
                </a:solidFill>
              </a:rPr>
              <a:t>statistic</a:t>
            </a:r>
            <a:r>
              <a:rPr lang="fr-CA" sz="1200">
                <a:solidFill>
                  <a:schemeClr val="bg1">
                    <a:lumMod val="95000"/>
                  </a:schemeClr>
                </a:solidFill>
              </a:rPr>
              <a:t>: 10.88 on 1 and 13 DF, p-value: 0.005762</a:t>
            </a:r>
          </a:p>
        </p:txBody>
      </p:sp>
      <p:grpSp>
        <p:nvGrpSpPr>
          <p:cNvPr id="6" name="Group 5">
            <a:extLst>
              <a:ext uri="{FF2B5EF4-FFF2-40B4-BE49-F238E27FC236}">
                <a16:creationId xmlns:a16="http://schemas.microsoft.com/office/drawing/2014/main" id="{7691654D-E722-5BB3-7347-F784E90DBFB8}"/>
              </a:ext>
            </a:extLst>
          </p:cNvPr>
          <p:cNvGrpSpPr/>
          <p:nvPr/>
        </p:nvGrpSpPr>
        <p:grpSpPr>
          <a:xfrm>
            <a:off x="140208" y="4717720"/>
            <a:ext cx="5766816" cy="1540818"/>
            <a:chOff x="329184" y="4278808"/>
            <a:chExt cx="5766816" cy="1540818"/>
          </a:xfrm>
        </p:grpSpPr>
        <p:sp>
          <p:nvSpPr>
            <p:cNvPr id="7" name="Rectangle: Rounded Corners 6">
              <a:extLst>
                <a:ext uri="{FF2B5EF4-FFF2-40B4-BE49-F238E27FC236}">
                  <a16:creationId xmlns:a16="http://schemas.microsoft.com/office/drawing/2014/main" id="{A00CB1AC-17EA-83A6-3E25-2120C68F4EE1}"/>
                </a:ext>
              </a:extLst>
            </p:cNvPr>
            <p:cNvSpPr/>
            <p:nvPr/>
          </p:nvSpPr>
          <p:spPr>
            <a:xfrm>
              <a:off x="517949" y="4446800"/>
              <a:ext cx="5578051" cy="1372826"/>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Another nice benefit to using `</a:t>
              </a:r>
              <a:r>
                <a:rPr lang="en-CA" sz="1200" b="1">
                  <a:solidFill>
                    <a:schemeClr val="tx1"/>
                  </a:solidFill>
                </a:rPr>
                <a:t>lm()</a:t>
              </a:r>
              <a:r>
                <a:rPr lang="en-CA" sz="1200">
                  <a:solidFill>
                    <a:schemeClr val="tx1"/>
                  </a:solidFill>
                </a:rPr>
                <a:t>` is that gives you, in one simple call, several information about your regression. In addition to your estimates and their standard error, you also have access to their t- and p-value. This method also gives you some other measures, like the F-statistic of your model, it’s degrees of freedom and some measures of the goodness of fit.</a:t>
              </a:r>
            </a:p>
            <a:p>
              <a:pPr algn="ctr"/>
              <a:r>
                <a:rPr lang="en-CA" sz="1200" b="1">
                  <a:solidFill>
                    <a:schemeClr val="tx1"/>
                  </a:solidFill>
                </a:rPr>
                <a:t>(More on that later </a:t>
              </a:r>
              <a:r>
                <a:rPr lang="en-US" sz="1200" b="1">
                  <a:solidFill>
                    <a:schemeClr val="tx1"/>
                  </a:solidFill>
                </a:rPr>
                <a:t>😉)</a:t>
              </a:r>
              <a:endParaRPr lang="en-CA" sz="1200" b="1">
                <a:solidFill>
                  <a:schemeClr val="tx1"/>
                </a:solidFill>
              </a:endParaRPr>
            </a:p>
          </p:txBody>
        </p:sp>
        <p:sp>
          <p:nvSpPr>
            <p:cNvPr id="8" name="TextBox 7">
              <a:extLst>
                <a:ext uri="{FF2B5EF4-FFF2-40B4-BE49-F238E27FC236}">
                  <a16:creationId xmlns:a16="http://schemas.microsoft.com/office/drawing/2014/main" id="{5231225B-8944-1B0C-C64B-918B3078FA2D}"/>
                </a:ext>
              </a:extLst>
            </p:cNvPr>
            <p:cNvSpPr txBox="1"/>
            <p:nvPr/>
          </p:nvSpPr>
          <p:spPr>
            <a:xfrm>
              <a:off x="329184" y="4278808"/>
              <a:ext cx="512064" cy="707886"/>
            </a:xfrm>
            <a:prstGeom prst="rect">
              <a:avLst/>
            </a:prstGeom>
            <a:noFill/>
          </p:spPr>
          <p:txBody>
            <a:bodyPr wrap="square">
              <a:spAutoFit/>
            </a:bodyPr>
            <a:lstStyle/>
            <a:p>
              <a:pPr algn="ctr"/>
              <a:r>
                <a:rPr lang="en-US" sz="4000">
                  <a:solidFill>
                    <a:schemeClr val="tx1"/>
                  </a:solidFill>
                </a:rPr>
                <a:t>💡</a:t>
              </a:r>
              <a:endParaRPr lang="fr-CA" sz="4000"/>
            </a:p>
          </p:txBody>
        </p:sp>
      </p:grpSp>
    </p:spTree>
    <p:extLst>
      <p:ext uri="{BB962C8B-B14F-4D97-AF65-F5344CB8AC3E}">
        <p14:creationId xmlns:p14="http://schemas.microsoft.com/office/powerpoint/2010/main" val="40302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85AFF0-F906-B49C-552B-C321CCEC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7" y="564683"/>
            <a:ext cx="5282333" cy="3960000"/>
          </a:xfrm>
          <a:prstGeom prst="rect">
            <a:avLst/>
          </a:prstGeom>
        </p:spPr>
      </p:pic>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653212"/>
                <a:ext cx="5851585" cy="6445162"/>
              </a:xfrm>
              <a:prstGeom prst="rect">
                <a:avLst/>
              </a:prstGeom>
              <a:noFill/>
            </p:spPr>
            <p:txBody>
              <a:bodyPr wrap="square" rtlCol="0">
                <a:spAutoFit/>
              </a:bodyPr>
              <a:lstStyle/>
              <a:p>
                <a:pPr algn="just"/>
                <a:r>
                  <a:rPr lang="en-US" b="1" u="sng"/>
                  <a:t>What the F? Is our model good?</a:t>
                </a:r>
              </a:p>
              <a:p>
                <a:pPr algn="just"/>
                <a:endParaRPr lang="en-US" sz="500" b="1" u="sng"/>
              </a:p>
              <a:p>
                <a:pPr marL="285750" indent="-285750" algn="just">
                  <a:buFont typeface="Arial" panose="020B0604020202020204" pitchFamily="34" charset="0"/>
                  <a:buChar char="•"/>
                </a:pPr>
                <a:r>
                  <a:rPr lang="en-US" sz="1400"/>
                  <a:t>Before diving into all the metrics, we need to know if our model is good. One common way to test this is to compare how our model does against the simplest model we can think of: the </a:t>
                </a:r>
                <a:r>
                  <a:rPr lang="en-US" sz="1400" b="1"/>
                  <a:t>mean</a:t>
                </a:r>
                <a:r>
                  <a:rPr lang="en-US" sz="1400"/>
                  <a:t>.</a:t>
                </a:r>
              </a:p>
              <a:p>
                <a:pPr marL="285750" indent="-285750" algn="just">
                  <a:buFont typeface="Arial" panose="020B0604020202020204" pitchFamily="34" charset="0"/>
                  <a:buChar char="•"/>
                </a:pPr>
                <a:endParaRPr lang="en-US" sz="500"/>
              </a:p>
              <a:p>
                <a:pPr marL="285750" indent="-285750" algn="just">
                  <a:buFont typeface="Arial" panose="020B0604020202020204" pitchFamily="34" charset="0"/>
                  <a:buChar char="•"/>
                </a:pPr>
                <a:r>
                  <a:rPr lang="en-US" sz="1400"/>
                  <a:t>We already know how to measure the error of our model: </a:t>
                </a:r>
              </a:p>
              <a:p>
                <a:pPr lvl="1" algn="just"/>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𝑆</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𝑅</m:t>
                          </m:r>
                        </m:sub>
                      </m:sSub>
                      <m:r>
                        <a:rPr lang="en-US" sz="1200" i="1">
                          <a:latin typeface="Cambria Math" panose="02040503050406030204" pitchFamily="18" charset="0"/>
                        </a:rPr>
                        <m:t>=</m:t>
                      </m:r>
                      <m:nary>
                        <m:naryPr>
                          <m:chr m:val="∑"/>
                          <m:subHide m:val="on"/>
                          <m:supHide m:val="on"/>
                          <m:ctrlPr>
                            <a:rPr lang="en-US" sz="1200" i="1">
                              <a:latin typeface="Cambria Math" panose="02040503050406030204" pitchFamily="18" charset="0"/>
                            </a:rPr>
                          </m:ctrlPr>
                        </m:naryPr>
                        <m:sub/>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d>
                            </m:e>
                            <m:sup>
                              <m:r>
                                <a:rPr lang="en-US" sz="1200" i="1">
                                  <a:latin typeface="Cambria Math" panose="02040503050406030204" pitchFamily="18" charset="0"/>
                                </a:rPr>
                                <m:t>2</m:t>
                              </m:r>
                            </m:sup>
                          </m:sSup>
                        </m:e>
                      </m:nary>
                    </m:oMath>
                  </m:oMathPara>
                </a14:m>
                <a:endParaRPr lang="en-US" sz="1400"/>
              </a:p>
              <a:p>
                <a:pPr marL="742950" lvl="1" indent="-285750" algn="just">
                  <a:buFont typeface="Arial" panose="020B0604020202020204" pitchFamily="34" charset="0"/>
                  <a:buChar char="•"/>
                </a:pPr>
                <a:endParaRPr lang="en-US" sz="500"/>
              </a:p>
              <a:p>
                <a:pPr marL="285750" indent="-285750" algn="just">
                  <a:buFont typeface="Arial" panose="020B0604020202020204" pitchFamily="34" charset="0"/>
                  <a:buChar char="•"/>
                </a:pPr>
                <a:r>
                  <a:rPr lang="en-US" sz="1400"/>
                  <a:t>There is another simple measure, very similar to </a:t>
                </a:r>
                <a14:m>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𝑅</m:t>
                        </m:r>
                      </m:sub>
                    </m:sSub>
                  </m:oMath>
                </a14:m>
                <a:r>
                  <a:rPr lang="en-US" sz="1400"/>
                  <a:t>, that compares the model of interest (the regression line) against the simplest model (the mean). This measure is called the </a:t>
                </a:r>
                <a:r>
                  <a:rPr lang="en-US" sz="1400" b="1"/>
                  <a:t>model sum of squares </a:t>
                </a:r>
                <a14:m>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𝑺</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𝑺</m:t>
                        </m:r>
                      </m:e>
                      <m:sub>
                        <m:r>
                          <a:rPr lang="en-US" sz="1400" b="1" i="1" smtClean="0">
                            <a:latin typeface="Cambria Math" panose="02040503050406030204" pitchFamily="18" charset="0"/>
                          </a:rPr>
                          <m:t>𝑴</m:t>
                        </m:r>
                      </m:sub>
                    </m:sSub>
                    <m:r>
                      <a:rPr lang="en-US" sz="1400" b="1" i="1" smtClean="0">
                        <a:latin typeface="Cambria Math" panose="02040503050406030204" pitchFamily="18" charset="0"/>
                      </a:rPr>
                      <m:t>)</m:t>
                    </m:r>
                  </m:oMath>
                </a14:m>
                <a:r>
                  <a:rPr lang="en-US" sz="1400"/>
                  <a:t>.</a:t>
                </a:r>
              </a:p>
              <a:p>
                <a:pPr algn="just"/>
                <a:endParaRPr lang="en-US" sz="500"/>
              </a:p>
              <a:p>
                <a:pPr marL="285750" indent="-285750" algn="just">
                  <a:buFont typeface="Arial" panose="020B0604020202020204" pitchFamily="34" charset="0"/>
                  <a:buChar char="•"/>
                </a:pPr>
                <a:r>
                  <a:rPr lang="en-US" sz="1400"/>
                  <a:t>It is calculated in a similar way to the </a:t>
                </a:r>
                <a14:m>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𝑅</m:t>
                        </m:r>
                      </m:sub>
                    </m:sSub>
                  </m:oMath>
                </a14:m>
                <a:r>
                  <a:rPr lang="en-US" sz="1400" b="0"/>
                  <a:t>. This time, we square the difference between the regression line and the mean for all observed VO</a:t>
                </a:r>
                <a:r>
                  <a:rPr lang="en-US" sz="1400" b="0" baseline="-25000"/>
                  <a:t>2</a:t>
                </a:r>
                <a:r>
                  <a:rPr lang="en-US" sz="1400" b="0"/>
                  <a:t>peak value (i.e., all available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oMath>
                </a14:m>
                <a:r>
                  <a:rPr lang="en-US" sz="1400" b="0"/>
                  <a:t>). </a:t>
                </a:r>
              </a:p>
              <a:p>
                <a:pPr algn="just"/>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m:t>
                          </m:r>
                        </m:e>
                        <m:sub>
                          <m:r>
                            <a:rPr lang="en-US" sz="1200" b="0" i="1" smtClean="0">
                              <a:latin typeface="Cambria Math" panose="02040503050406030204" pitchFamily="18" charset="0"/>
                            </a:rPr>
                            <m:t>𝑀</m:t>
                          </m:r>
                        </m:sub>
                      </m:sSub>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sub>
                                      </m:sSub>
                                    </m:e>
                                  </m:d>
                                  <m:r>
                                    <a:rPr lang="en-US" sz="1200" i="1">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d>
                            </m:e>
                            <m:sup>
                              <m:r>
                                <a:rPr lang="en-US" sz="1200" i="1">
                                  <a:latin typeface="Cambria Math" panose="02040503050406030204" pitchFamily="18" charset="0"/>
                                </a:rPr>
                                <m:t>2</m:t>
                              </m:r>
                            </m:sup>
                          </m:sSup>
                        </m:e>
                      </m:nary>
                    </m:oMath>
                  </m:oMathPara>
                </a14:m>
                <a:endParaRPr lang="en-US" sz="1400"/>
              </a:p>
              <a:p>
                <a:pPr marL="285750" indent="-285750" algn="just">
                  <a:buFont typeface="Arial" panose="020B0604020202020204" pitchFamily="34" charset="0"/>
                  <a:buChar char="•"/>
                </a:pPr>
                <a:r>
                  <a:rPr lang="en-US" sz="1400"/>
                  <a:t>This equation tells us to sum of squares off the difference in predicted value between the regression line and the mean. In other words, we square the length of each </a:t>
                </a:r>
                <a:r>
                  <a:rPr lang="en-US" sz="1400" b="1">
                    <a:solidFill>
                      <a:srgbClr val="C00000"/>
                    </a:solidFill>
                  </a:rPr>
                  <a:t>red line </a:t>
                </a:r>
                <a:r>
                  <a:rPr lang="en-US" sz="1400"/>
                  <a:t>before adding them up.</a:t>
                </a:r>
              </a:p>
              <a:p>
                <a:pPr marL="742950" lvl="1" indent="-285750" algn="just">
                  <a:buFont typeface="Arial" panose="020B0604020202020204" pitchFamily="34" charset="0"/>
                  <a:buChar char="•"/>
                </a:pPr>
                <a:r>
                  <a:rPr lang="en-US" sz="1400"/>
                  <a:t>The value obtained is, again, not directly interpretable. However, higher values suggest a </a:t>
                </a:r>
                <a:r>
                  <a:rPr lang="en-US" sz="1400" b="1"/>
                  <a:t>flat</a:t>
                </a:r>
                <a:r>
                  <a:rPr lang="en-US" sz="1400"/>
                  <a:t> regression line in the light of small differences between it and the mean.</a:t>
                </a:r>
              </a:p>
              <a:p>
                <a:pPr marL="285750" indent="-285750" algn="just">
                  <a:buFont typeface="Arial" panose="020B0604020202020204" pitchFamily="34" charset="0"/>
                  <a:buChar char="•"/>
                </a:pPr>
                <a:endParaRPr lang="en-US" sz="500"/>
              </a:p>
              <a:p>
                <a:pPr marL="285750" indent="-285750" algn="just">
                  <a:buFont typeface="Arial" panose="020B0604020202020204" pitchFamily="34" charset="0"/>
                  <a:buChar char="•"/>
                </a:pPr>
                <a:endParaRPr lang="en-US" sz="1400"/>
              </a:p>
              <a:p>
                <a:pPr algn="just"/>
                <a:endParaRPr lang="en-US" sz="1400"/>
              </a:p>
              <a:p>
                <a:pPr marL="742950" lvl="1" indent="-285750" algn="just">
                  <a:buFont typeface="Arial" panose="020B0604020202020204" pitchFamily="34" charset="0"/>
                  <a:buChar char="•"/>
                </a:pPr>
                <a:endParaRPr lang="en-US" sz="1400"/>
              </a:p>
              <a:p>
                <a:pPr marL="285750" indent="-285750" algn="just">
                  <a:buFont typeface="Arial" panose="020B0604020202020204" pitchFamily="34" charset="0"/>
                  <a:buChar char="•"/>
                </a:pPr>
                <a:endParaRPr lang="en-US" sz="140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653212"/>
                <a:ext cx="5851585" cy="6445162"/>
              </a:xfrm>
              <a:prstGeom prst="rect">
                <a:avLst/>
              </a:prstGeom>
              <a:blipFill>
                <a:blip r:embed="rId4"/>
                <a:stretch>
                  <a:fillRect l="-868" t="-394" r="-130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E8F5DB5-397B-E9CA-4C7A-787D402F632A}"/>
              </a:ext>
            </a:extLst>
          </p:cNvPr>
          <p:cNvSpPr/>
          <p:nvPr/>
        </p:nvSpPr>
        <p:spPr>
          <a:xfrm>
            <a:off x="125969" y="4524683"/>
            <a:ext cx="5488447" cy="167600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bg1">
                    <a:lumMod val="65000"/>
                  </a:schemeClr>
                </a:solidFill>
              </a:rPr>
              <a:t># Run an analysis of variance on an lm() object</a:t>
            </a:r>
          </a:p>
          <a:p>
            <a:r>
              <a:rPr lang="en-US" sz="1000" err="1">
                <a:solidFill>
                  <a:srgbClr val="00B0F0"/>
                </a:solidFill>
              </a:rPr>
              <a:t>anova</a:t>
            </a:r>
            <a:r>
              <a:rPr lang="en-US" sz="1000">
                <a:solidFill>
                  <a:srgbClr val="00B050"/>
                </a:solidFill>
              </a:rPr>
              <a:t>(</a:t>
            </a:r>
            <a:r>
              <a:rPr lang="en-US" sz="1000" err="1">
                <a:solidFill>
                  <a:schemeClr val="bg1">
                    <a:lumMod val="95000"/>
                  </a:schemeClr>
                </a:solidFill>
              </a:rPr>
              <a:t>regression.lm</a:t>
            </a:r>
            <a:r>
              <a:rPr lang="en-US" sz="1000">
                <a:solidFill>
                  <a:srgbClr val="00B050"/>
                </a:solidFill>
              </a:rPr>
              <a:t>)</a:t>
            </a:r>
          </a:p>
          <a:p>
            <a:endParaRPr lang="en-US" sz="400">
              <a:solidFill>
                <a:srgbClr val="00B050"/>
              </a:solidFill>
            </a:endParaRPr>
          </a:p>
          <a:p>
            <a:endParaRPr lang="en-US" sz="100">
              <a:solidFill>
                <a:srgbClr val="00B050"/>
              </a:solidFill>
            </a:endParaRPr>
          </a:p>
          <a:p>
            <a:r>
              <a:rPr lang="fr-CA" sz="1000">
                <a:solidFill>
                  <a:schemeClr val="bg1">
                    <a:lumMod val="95000"/>
                  </a:schemeClr>
                </a:solidFill>
              </a:rPr>
              <a:t>Analysis of variance Table</a:t>
            </a:r>
          </a:p>
          <a:p>
            <a:r>
              <a:rPr lang="fr-CA" sz="1000">
                <a:solidFill>
                  <a:schemeClr val="bg1">
                    <a:lumMod val="95000"/>
                  </a:schemeClr>
                </a:solidFill>
              </a:rPr>
              <a:t>	</a:t>
            </a:r>
            <a:r>
              <a:rPr lang="fr-CA" sz="1000" err="1">
                <a:solidFill>
                  <a:schemeClr val="bg1">
                    <a:lumMod val="95000"/>
                  </a:schemeClr>
                </a:solidFill>
              </a:rPr>
              <a:t>Df</a:t>
            </a:r>
            <a:r>
              <a:rPr lang="fr-CA" sz="1000">
                <a:solidFill>
                  <a:schemeClr val="bg1">
                    <a:lumMod val="95000"/>
                  </a:schemeClr>
                </a:solidFill>
              </a:rPr>
              <a:t>	</a:t>
            </a:r>
            <a:r>
              <a:rPr lang="fr-CA" sz="1000" err="1">
                <a:solidFill>
                  <a:schemeClr val="bg1">
                    <a:lumMod val="95000"/>
                  </a:schemeClr>
                </a:solidFill>
              </a:rPr>
              <a:t>Sum</a:t>
            </a:r>
            <a:r>
              <a:rPr lang="fr-CA" sz="1000">
                <a:solidFill>
                  <a:schemeClr val="bg1">
                    <a:lumMod val="95000"/>
                  </a:schemeClr>
                </a:solidFill>
              </a:rPr>
              <a:t> </a:t>
            </a:r>
            <a:r>
              <a:rPr lang="fr-CA" sz="1000" err="1">
                <a:solidFill>
                  <a:schemeClr val="bg1">
                    <a:lumMod val="95000"/>
                  </a:schemeClr>
                </a:solidFill>
              </a:rPr>
              <a:t>Sq</a:t>
            </a:r>
            <a:r>
              <a:rPr lang="fr-CA" sz="1000">
                <a:solidFill>
                  <a:schemeClr val="bg1">
                    <a:lumMod val="95000"/>
                  </a:schemeClr>
                </a:solidFill>
              </a:rPr>
              <a:t>	</a:t>
            </a:r>
            <a:r>
              <a:rPr lang="fr-CA" sz="1000" err="1">
                <a:solidFill>
                  <a:schemeClr val="bg1">
                    <a:lumMod val="95000"/>
                  </a:schemeClr>
                </a:solidFill>
              </a:rPr>
              <a:t>Mean</a:t>
            </a:r>
            <a:r>
              <a:rPr lang="fr-CA" sz="1000">
                <a:solidFill>
                  <a:schemeClr val="bg1">
                    <a:lumMod val="95000"/>
                  </a:schemeClr>
                </a:solidFill>
              </a:rPr>
              <a:t> </a:t>
            </a:r>
            <a:r>
              <a:rPr lang="fr-CA" sz="1000" err="1">
                <a:solidFill>
                  <a:schemeClr val="bg1">
                    <a:lumMod val="95000"/>
                  </a:schemeClr>
                </a:solidFill>
              </a:rPr>
              <a:t>Sq</a:t>
            </a:r>
            <a:r>
              <a:rPr lang="fr-CA" sz="1000">
                <a:solidFill>
                  <a:schemeClr val="bg1">
                    <a:lumMod val="95000"/>
                  </a:schemeClr>
                </a:solidFill>
              </a:rPr>
              <a:t>	F Value	Pr(F)</a:t>
            </a:r>
          </a:p>
          <a:p>
            <a:r>
              <a:rPr lang="fr-CA" sz="1000">
                <a:solidFill>
                  <a:schemeClr val="bg1">
                    <a:lumMod val="95000"/>
                  </a:schemeClr>
                </a:solidFill>
              </a:rPr>
              <a:t>vo2peak	1	11.631	8.445	10.882	0.005762 **</a:t>
            </a:r>
          </a:p>
          <a:p>
            <a:r>
              <a:rPr lang="fr-CA" sz="1000" err="1">
                <a:solidFill>
                  <a:schemeClr val="bg1">
                    <a:lumMod val="95000"/>
                  </a:schemeClr>
                </a:solidFill>
              </a:rPr>
              <a:t>Residuals</a:t>
            </a:r>
            <a:r>
              <a:rPr lang="fr-CA" sz="1000">
                <a:solidFill>
                  <a:schemeClr val="bg1">
                    <a:lumMod val="95000"/>
                  </a:schemeClr>
                </a:solidFill>
              </a:rPr>
              <a:t>	13	13.573	1.044	</a:t>
            </a:r>
          </a:p>
          <a:p>
            <a:r>
              <a:rPr lang="fr-CA" sz="1000">
                <a:solidFill>
                  <a:schemeClr val="bg1">
                    <a:lumMod val="95000"/>
                  </a:schemeClr>
                </a:solidFill>
              </a:rPr>
              <a:t>---</a:t>
            </a:r>
          </a:p>
          <a:p>
            <a:r>
              <a:rPr lang="fr-CA" sz="1000" err="1">
                <a:solidFill>
                  <a:schemeClr val="bg1">
                    <a:lumMod val="95000"/>
                  </a:schemeClr>
                </a:solidFill>
              </a:rPr>
              <a:t>Signif</a:t>
            </a:r>
            <a:r>
              <a:rPr lang="fr-CA" sz="1000">
                <a:solidFill>
                  <a:schemeClr val="bg1">
                    <a:lumMod val="95000"/>
                  </a:schemeClr>
                </a:solidFill>
              </a:rPr>
              <a:t>. Codes:</a:t>
            </a:r>
          </a:p>
          <a:p>
            <a:r>
              <a:rPr lang="fr-CA" sz="1000">
                <a:solidFill>
                  <a:schemeClr val="bg1">
                    <a:lumMod val="95000"/>
                  </a:schemeClr>
                </a:solidFill>
              </a:rPr>
              <a:t>0 `***`  0.001 `**`  0.01 `*`  0.05 `.` 0.1 ``1</a:t>
            </a:r>
          </a:p>
        </p:txBody>
      </p:sp>
    </p:spTree>
    <p:extLst>
      <p:ext uri="{BB962C8B-B14F-4D97-AF65-F5344CB8AC3E}">
        <p14:creationId xmlns:p14="http://schemas.microsoft.com/office/powerpoint/2010/main" val="428281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pain level&#10;&#10;Description automatically generated">
            <a:extLst>
              <a:ext uri="{FF2B5EF4-FFF2-40B4-BE49-F238E27FC236}">
                <a16:creationId xmlns:a16="http://schemas.microsoft.com/office/drawing/2014/main" id="{9BFC9171-0118-9B5A-4179-D2C4CA17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485022"/>
          </a:xfrm>
          <a:prstGeom prst="rect">
            <a:avLst/>
          </a:prstGeom>
          <a:noFill/>
        </p:spPr>
        <p:txBody>
          <a:bodyPr wrap="square" rtlCol="0">
            <a:spAutoFit/>
          </a:bodyPr>
          <a:lstStyle/>
          <a:p>
            <a:pPr algn="just"/>
            <a:r>
              <a:rPr lang="en-US" sz="1600" b="1" u="sng"/>
              <a:t>Context</a:t>
            </a:r>
          </a:p>
          <a:p>
            <a:pPr algn="just"/>
            <a:r>
              <a:rPr lang="en-US" sz="1600"/>
              <a:t>We have pain levels induced by a standard thermal pain (45°C) on the forearm for (N=) 15 participants. We want to check if any trend appears when we compare their experienced pain level with the VO</a:t>
            </a:r>
            <a:r>
              <a:rPr lang="en-US" sz="1600" baseline="-25000"/>
              <a:t>2</a:t>
            </a:r>
            <a:r>
              <a:rPr lang="en-US" sz="1600"/>
              <a:t>max.</a:t>
            </a:r>
          </a:p>
          <a:p>
            <a:pPr algn="just"/>
            <a:r>
              <a:rPr lang="en-US" sz="1050"/>
              <a:t>See </a:t>
            </a:r>
            <a:r>
              <a:rPr lang="en-US" sz="1050">
                <a:hlinkClick r:id="rId4"/>
              </a:rPr>
              <a:t>Amanda et al., </a:t>
            </a:r>
            <a:r>
              <a:rPr lang="en-US" sz="1050" i="1">
                <a:hlinkClick r:id="rId4"/>
              </a:rPr>
              <a:t>Sports Med</a:t>
            </a:r>
            <a:r>
              <a:rPr lang="en-US" sz="1050">
                <a:hlinkClick r:id="rId4"/>
              </a:rPr>
              <a:t>, 2022 </a:t>
            </a:r>
            <a:r>
              <a:rPr lang="en-US" sz="1050"/>
              <a:t>for more info on pain perceptions in athletes.</a:t>
            </a:r>
            <a:endParaRPr lang="fr-CA" sz="1050"/>
          </a:p>
        </p:txBody>
      </p:sp>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738664"/>
          </a:xfrm>
          <a:prstGeom prst="rect">
            <a:avLst/>
          </a:prstGeom>
          <a:noFill/>
        </p:spPr>
        <p:txBody>
          <a:bodyPr wrap="square">
            <a:spAutoFit/>
          </a:bodyPr>
          <a:lstStyle/>
          <a:p>
            <a:pPr algn="just"/>
            <a:r>
              <a:rPr lang="en-US" sz="1400" b="1"/>
              <a:t>Logic of simple regression: </a:t>
            </a:r>
            <a:r>
              <a:rPr lang="en-US" sz="1400">
                <a:solidFill>
                  <a:schemeClr val="bg1">
                    <a:lumMod val="65000"/>
                  </a:schemeClr>
                </a:solidFill>
              </a:rPr>
              <a:t>We want to find the (straight</a:t>
            </a:r>
            <a:r>
              <a:rPr lang="en-US" sz="1400" b="1">
                <a:solidFill>
                  <a:schemeClr val="accent4">
                    <a:lumMod val="40000"/>
                    <a:lumOff val="60000"/>
                  </a:schemeClr>
                </a:solidFill>
              </a:rPr>
              <a:t>*</a:t>
            </a:r>
            <a:r>
              <a:rPr lang="en-US" sz="1400">
                <a:solidFill>
                  <a:schemeClr val="bg1">
                    <a:lumMod val="65000"/>
                  </a:schemeClr>
                </a:solidFill>
              </a:rPr>
              <a:t>) line that minimizes the residuals </a:t>
            </a:r>
            <a:r>
              <a:rPr lang="en-US" sz="1400"/>
              <a:t>and compare it to a simpler model, the mean (dashed line).</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a:solidFill>
                  <a:srgbClr val="C00000"/>
                </a:solidFill>
              </a:rPr>
              <a:t>* </a:t>
            </a:r>
            <a:r>
              <a:rPr lang="en-US" sz="1200"/>
              <a:t>The line does not actually have to be straight, but most of the time, it is. We can however model non-linear as long as the formula remains </a:t>
            </a:r>
            <a:r>
              <a:rPr lang="en-US" sz="1200" u="sng"/>
              <a:t>mathematically</a:t>
            </a:r>
            <a:r>
              <a:rPr lang="en-US" sz="1200"/>
              <a:t> linear.</a:t>
            </a:r>
            <a:endParaRPr lang="fr-CA" sz="12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2317986"/>
                <a:ext cx="5851585" cy="3323987"/>
              </a:xfrm>
              <a:prstGeom prst="rect">
                <a:avLst/>
              </a:prstGeom>
              <a:noFill/>
            </p:spPr>
            <p:txBody>
              <a:bodyPr wrap="square" rtlCol="0">
                <a:spAutoFit/>
              </a:bodyPr>
              <a:lstStyle/>
              <a:p>
                <a:pPr algn="just"/>
                <a:r>
                  <a:rPr lang="en-US" b="1" u="sng"/>
                  <a:t>Residuals and ordinary least square (OLS)</a:t>
                </a:r>
              </a:p>
              <a:p>
                <a:pPr algn="just"/>
                <a:endParaRPr lang="en-US" sz="500" b="1" u="sng"/>
              </a:p>
              <a:p>
                <a:pPr marL="171450" indent="-171450" algn="just">
                  <a:buFont typeface="Arial" panose="020B0604020202020204" pitchFamily="34" charset="0"/>
                  <a:buChar char="•"/>
                </a:pPr>
                <a:r>
                  <a:rPr lang="en-US" sz="1400"/>
                  <a:t>The </a:t>
                </a:r>
                <a:r>
                  <a:rPr lang="en-US" sz="1400">
                    <a:solidFill>
                      <a:srgbClr val="C00000"/>
                    </a:solidFill>
                  </a:rPr>
                  <a:t>red lines </a:t>
                </a:r>
                <a:r>
                  <a:rPr lang="en-US" sz="1400"/>
                  <a:t>represent the variability that is explained by the model, i.e., the regression line.</a:t>
                </a:r>
              </a:p>
              <a:p>
                <a:pPr marL="628650" lvl="1" indent="-171450" algn="just">
                  <a:buFont typeface="Arial" panose="020B0604020202020204" pitchFamily="34" charset="0"/>
                  <a:buChar char="•"/>
                </a:pPr>
                <a:r>
                  <a:rPr lang="en-US" sz="1400"/>
                  <a:t>The variability is called the residuals, and they are calculated by measuring the distance between the observations (blue triangles) and the predicted value (regression line).</a:t>
                </a:r>
              </a:p>
              <a:p>
                <a:pPr marL="628650" lvl="1" indent="-171450" algn="just">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 −</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a:t> where </a:t>
                </a:r>
                <a14:m>
                  <m:oMath xmlns:m="http://schemas.openxmlformats.org/officeDocument/2006/math">
                    <m:r>
                      <a:rPr lang="en-US" sz="1400" b="0" i="1" smtClean="0">
                        <a:latin typeface="Cambria Math" panose="02040503050406030204" pitchFamily="18" charset="0"/>
                      </a:rPr>
                      <m:t>𝑒</m:t>
                    </m:r>
                  </m:oMath>
                </a14:m>
                <a:r>
                  <a:rPr lang="en-US" sz="1400"/>
                  <a:t> is the residual, </a:t>
                </a:r>
                <a14:m>
                  <m:oMath xmlns:m="http://schemas.openxmlformats.org/officeDocument/2006/math">
                    <m:r>
                      <a:rPr lang="en-US" sz="1400" b="0" i="1" smtClean="0">
                        <a:latin typeface="Cambria Math" panose="02040503050406030204" pitchFamily="18" charset="0"/>
                      </a:rPr>
                      <m:t>𝑦</m:t>
                    </m:r>
                  </m:oMath>
                </a14:m>
                <a:r>
                  <a:rPr lang="en-US" sz="1400"/>
                  <a:t> is the observed value and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a:t> is the predicted value.</a:t>
                </a:r>
              </a:p>
              <a:p>
                <a:pPr algn="just"/>
                <a:endParaRPr lang="en-US" sz="500"/>
              </a:p>
              <a:p>
                <a:pPr marL="171450" indent="-171450" algn="just">
                  <a:buFont typeface="Arial" panose="020B0604020202020204" pitchFamily="34" charset="0"/>
                  <a:buChar char="•"/>
                </a:pPr>
                <a:r>
                  <a:rPr lang="en-US" sz="1400"/>
                  <a:t>The statistical software minimizes the residuals to have the </a:t>
                </a:r>
                <a:r>
                  <a:rPr lang="en-US" sz="1400" b="1"/>
                  <a:t>best possible model</a:t>
                </a:r>
                <a:r>
                  <a:rPr lang="en-US" sz="1400"/>
                  <a:t> given the constraint of linear regression. This is called the </a:t>
                </a:r>
                <a:r>
                  <a:rPr lang="en-US" sz="1400" b="1"/>
                  <a:t>ordinary least square</a:t>
                </a:r>
                <a:r>
                  <a:rPr lang="en-US" sz="1400"/>
                  <a:t> method.</a:t>
                </a:r>
              </a:p>
              <a:p>
                <a:pPr marL="171450" indent="-171450" algn="just">
                  <a:buFont typeface="Arial" panose="020B0604020202020204" pitchFamily="34" charset="0"/>
                  <a:buChar char="•"/>
                </a:pPr>
                <a:endParaRPr lang="en-US" sz="1400"/>
              </a:p>
              <a:p>
                <a:pPr marL="171450" indent="-171450" algn="just">
                  <a:buFont typeface="Arial" panose="020B0604020202020204" pitchFamily="34" charset="0"/>
                  <a:buChar char="•"/>
                </a:pPr>
                <a:r>
                  <a:rPr lang="en-US" sz="1400"/>
                  <a:t>The equation below shows how the regression line is defined.</a:t>
                </a:r>
              </a:p>
              <a:p>
                <a:pPr marL="171450" indent="-171450" algn="just">
                  <a:buFont typeface="Arial" panose="020B0604020202020204" pitchFamily="34" charset="0"/>
                  <a:buChar char="•"/>
                </a:pPr>
                <a:endParaRPr lang="en-US" sz="140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2317986"/>
                <a:ext cx="5851585" cy="3323987"/>
              </a:xfrm>
              <a:prstGeom prst="rect">
                <a:avLst/>
              </a:prstGeom>
              <a:blipFill>
                <a:blip r:embed="rId5"/>
                <a:stretch>
                  <a:fillRect l="-868" t="-760" r="-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04C11F-0ED3-F7FA-7C17-F02583DC54C3}"/>
                  </a:ext>
                </a:extLst>
              </p:cNvPr>
              <p:cNvSpPr txBox="1"/>
              <p:nvPr/>
            </p:nvSpPr>
            <p:spPr>
              <a:xfrm>
                <a:off x="6096000" y="5605158"/>
                <a:ext cx="2528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oMath>
                  </m:oMathPara>
                </a14:m>
                <a:endParaRPr lang="fr-CA" sz="2400"/>
              </a:p>
            </p:txBody>
          </p:sp>
        </mc:Choice>
        <mc:Fallback xmlns="">
          <p:sp>
            <p:nvSpPr>
              <p:cNvPr id="27" name="TextBox 26">
                <a:extLst>
                  <a:ext uri="{FF2B5EF4-FFF2-40B4-BE49-F238E27FC236}">
                    <a16:creationId xmlns:a16="http://schemas.microsoft.com/office/drawing/2014/main" id="{6504C11F-0ED3-F7FA-7C17-F02583DC54C3}"/>
                  </a:ext>
                </a:extLst>
              </p:cNvPr>
              <p:cNvSpPr txBox="1">
                <a:spLocks noRot="1" noChangeAspect="1" noMove="1" noResize="1" noEditPoints="1" noAdjustHandles="1" noChangeArrowheads="1" noChangeShapeType="1" noTextEdit="1"/>
              </p:cNvSpPr>
              <p:nvPr/>
            </p:nvSpPr>
            <p:spPr>
              <a:xfrm>
                <a:off x="6096000" y="5605158"/>
                <a:ext cx="2528193" cy="369332"/>
              </a:xfrm>
              <a:prstGeom prst="rect">
                <a:avLst/>
              </a:prstGeom>
              <a:blipFill>
                <a:blip r:embed="rId6"/>
                <a:stretch>
                  <a:fillRect l="-2500" t="-1333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02D666-AADE-84B9-382F-EA301A2D6AF3}"/>
                  </a:ext>
                </a:extLst>
              </p:cNvPr>
              <p:cNvSpPr txBox="1"/>
              <p:nvPr/>
            </p:nvSpPr>
            <p:spPr>
              <a:xfrm>
                <a:off x="8714232" y="5471505"/>
                <a:ext cx="3163824" cy="861774"/>
              </a:xfrm>
              <a:prstGeom prst="rect">
                <a:avLst/>
              </a:prstGeom>
              <a:noFill/>
            </p:spPr>
            <p:txBody>
              <a:bodyPr wrap="square">
                <a:spAutoFit/>
              </a:bodyPr>
              <a:lstStyle/>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𝟎</m:t>
                        </m:r>
                      </m:sub>
                    </m:sSub>
                  </m:oMath>
                </a14:m>
                <a:r>
                  <a:rPr lang="en-CA" sz="1000" b="1"/>
                  <a:t>:</a:t>
                </a:r>
                <a:r>
                  <a:rPr lang="en-CA" sz="1000"/>
                  <a:t> intercepts, i.e., the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 </m:t>
                    </m:r>
                  </m:oMath>
                </a14:m>
                <a:r>
                  <a:rPr lang="en-CA" sz="1000"/>
                  <a:t>when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a:t> is equal to 0.</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𝟏</m:t>
                        </m:r>
                      </m:sub>
                    </m:sSub>
                    <m:r>
                      <a:rPr lang="en-US" sz="1000" b="0" i="1" smtClean="0">
                        <a:latin typeface="Cambria Math" panose="02040503050406030204" pitchFamily="18" charset="0"/>
                      </a:rPr>
                      <m:t>:</m:t>
                    </m:r>
                  </m:oMath>
                </a14:m>
                <a:r>
                  <a:rPr lang="en-CA" sz="1000"/>
                  <a:t> slope, or regression coefficient; shows by how much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oMath>
                </a14:m>
                <a:r>
                  <a:rPr lang="en-CA" sz="1000"/>
                  <a:t> changes per unit change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a:t>.</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𝑿</m:t>
                        </m:r>
                      </m:e>
                      <m:sub>
                        <m:r>
                          <a:rPr lang="en-US" sz="1000" b="1" i="1" smtClean="0">
                            <a:latin typeface="Cambria Math" panose="02040503050406030204" pitchFamily="18" charset="0"/>
                          </a:rPr>
                          <m:t>𝒊</m:t>
                        </m:r>
                      </m:sub>
                    </m:sSub>
                    <m:r>
                      <a:rPr lang="en-US" sz="1000" b="0" i="1" smtClean="0">
                        <a:latin typeface="Cambria Math" panose="02040503050406030204" pitchFamily="18" charset="0"/>
                      </a:rPr>
                      <m:t>:</m:t>
                    </m:r>
                  </m:oMath>
                </a14:m>
                <a:r>
                  <a:rPr lang="en-CA" sz="1000"/>
                  <a:t> value of the predictor for the </a:t>
                </a:r>
                <a14:m>
                  <m:oMath xmlns:m="http://schemas.openxmlformats.org/officeDocument/2006/math">
                    <m:r>
                      <a:rPr lang="en-US" sz="1000" b="0" i="1" smtClean="0">
                        <a:latin typeface="Cambria Math" panose="02040503050406030204" pitchFamily="18" charset="0"/>
                      </a:rPr>
                      <m:t>𝑖</m:t>
                    </m:r>
                  </m:oMath>
                </a14:m>
                <a:r>
                  <a:rPr lang="en-CA" sz="1000" baseline="30000"/>
                  <a:t>th </a:t>
                </a:r>
                <a:r>
                  <a:rPr lang="en-CA" sz="1000"/>
                  <a:t>observation </a:t>
                </a:r>
                <a:endParaRPr lang="en-US" sz="1000" b="0" i="1">
                  <a:latin typeface="Cambria Math" panose="02040503050406030204" pitchFamily="18" charset="0"/>
                </a:endParaRPr>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𝑒</m:t>
                        </m:r>
                      </m:e>
                      <m:sub>
                        <m:r>
                          <a:rPr lang="en-US" sz="1000" b="0" i="1" smtClean="0">
                            <a:latin typeface="Cambria Math" panose="02040503050406030204" pitchFamily="18" charset="0"/>
                          </a:rPr>
                          <m:t>𝑖</m:t>
                        </m:r>
                      </m:sub>
                    </m:sSub>
                  </m:oMath>
                </a14:m>
                <a:r>
                  <a:rPr lang="en-CA" sz="1000"/>
                  <a:t>: residuals, i.e., error of our model</a:t>
                </a:r>
              </a:p>
            </p:txBody>
          </p:sp>
        </mc:Choice>
        <mc:Fallback xmlns="">
          <p:sp>
            <p:nvSpPr>
              <p:cNvPr id="28" name="TextBox 27">
                <a:extLst>
                  <a:ext uri="{FF2B5EF4-FFF2-40B4-BE49-F238E27FC236}">
                    <a16:creationId xmlns:a16="http://schemas.microsoft.com/office/drawing/2014/main" id="{A202D666-AADE-84B9-382F-EA301A2D6AF3}"/>
                  </a:ext>
                </a:extLst>
              </p:cNvPr>
              <p:cNvSpPr txBox="1">
                <a:spLocks noRot="1" noChangeAspect="1" noMove="1" noResize="1" noEditPoints="1" noAdjustHandles="1" noChangeArrowheads="1" noChangeShapeType="1" noTextEdit="1"/>
              </p:cNvSpPr>
              <p:nvPr/>
            </p:nvSpPr>
            <p:spPr>
              <a:xfrm>
                <a:off x="8714232" y="5471505"/>
                <a:ext cx="3163824" cy="861774"/>
              </a:xfrm>
              <a:prstGeom prst="rect">
                <a:avLst/>
              </a:prstGeom>
              <a:blipFill>
                <a:blip r:embed="rId7"/>
                <a:stretch>
                  <a:fillRect b="-2941"/>
                </a:stretch>
              </a:blipFill>
            </p:spPr>
            <p:txBody>
              <a:bodyPr/>
              <a:lstStyle/>
              <a:p>
                <a:r>
                  <a:rPr lang="en-US">
                    <a:noFill/>
                  </a:rPr>
                  <a:t> </a:t>
                </a:r>
              </a:p>
            </p:txBody>
          </p:sp>
        </mc:Fallback>
      </mc:AlternateContent>
    </p:spTree>
    <p:extLst>
      <p:ext uri="{BB962C8B-B14F-4D97-AF65-F5344CB8AC3E}">
        <p14:creationId xmlns:p14="http://schemas.microsoft.com/office/powerpoint/2010/main" val="425687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335398" y="5012175"/>
                <a:ext cx="3288593"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𝑔𝑟𝑎𝑛𝑑</m:t>
                                      </m:r>
                                    </m:sub>
                                  </m:sSub>
                                </m:e>
                              </m:d>
                            </m:e>
                            <m:sup>
                              <m:r>
                                <a:rPr lang="en-US" sz="2400" b="0" i="1" smtClean="0">
                                  <a:latin typeface="Cambria Math" panose="02040503050406030204" pitchFamily="18" charset="0"/>
                                </a:rPr>
                                <m:t>2</m:t>
                              </m:r>
                            </m:sup>
                          </m:sSup>
                        </m:e>
                      </m:nary>
                    </m:oMath>
                  </m:oMathPara>
                </a14:m>
                <a:endParaRPr lang="fr-CA" sz="240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335398" y="5012175"/>
                <a:ext cx="3288593" cy="1038489"/>
              </a:xfrm>
              <a:prstGeom prst="rect">
                <a:avLst/>
              </a:prstGeom>
              <a:blipFill>
                <a:blip r:embed="rId3"/>
                <a:stretch>
                  <a:fillRect l="-6923" t="-114458" b="-17590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a:t>Context</a:t>
            </a:r>
          </a:p>
          <a:p>
            <a:pPr algn="just"/>
            <a:r>
              <a:rPr lang="en-US" sz="1600"/>
              <a:t>We have pain levels induced by thermal pain on the forearm for (N=) 15 participants separate between non-athletes, non-contact athletes and contact athletes (n=5 for each).</a:t>
            </a:r>
          </a:p>
          <a:p>
            <a:pPr algn="just"/>
            <a:r>
              <a:rPr lang="en-US" sz="1050"/>
              <a:t>See </a:t>
            </a:r>
            <a:r>
              <a:rPr lang="en-US" sz="1050">
                <a:hlinkClick r:id="rId4"/>
              </a:rPr>
              <a:t>Amanda et al., </a:t>
            </a:r>
            <a:r>
              <a:rPr lang="en-US" sz="1050" i="1">
                <a:hlinkClick r:id="rId4"/>
              </a:rPr>
              <a:t>Sports Med</a:t>
            </a:r>
            <a:r>
              <a:rPr lang="en-US" sz="1050">
                <a:hlinkClick r:id="rId4"/>
              </a:rPr>
              <a:t>, 2022 </a:t>
            </a:r>
            <a:r>
              <a:rPr lang="en-US" sz="1050"/>
              <a:t>for more info on pain perceptions in athletes.</a:t>
            </a:r>
            <a:endParaRPr lang="fr-CA" sz="1050"/>
          </a:p>
        </p:txBody>
      </p:sp>
      <p:pic>
        <p:nvPicPr>
          <p:cNvPr id="9" name="Picture 8" descr="A graph of different groups of people&#10;&#10;Description automatically generated with medium confidence">
            <a:extLst>
              <a:ext uri="{FF2B5EF4-FFF2-40B4-BE49-F238E27FC236}">
                <a16:creationId xmlns:a16="http://schemas.microsoft.com/office/drawing/2014/main" id="{30A4A306-A927-1406-98A1-7074DB7843F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66" y="1923914"/>
            <a:ext cx="5851585" cy="4388689"/>
          </a:xfrm>
          <a:prstGeom prst="rect">
            <a:avLst/>
          </a:prstGeom>
        </p:spPr>
      </p:pic>
      <p:sp>
        <p:nvSpPr>
          <p:cNvPr id="11" name="TextBox 10">
            <a:extLst>
              <a:ext uri="{FF2B5EF4-FFF2-40B4-BE49-F238E27FC236}">
                <a16:creationId xmlns:a16="http://schemas.microsoft.com/office/drawing/2014/main" id="{C889F284-E772-02B6-E1D4-F5EB6459248C}"/>
              </a:ext>
            </a:extLst>
          </p:cNvPr>
          <p:cNvSpPr txBox="1"/>
          <p:nvPr/>
        </p:nvSpPr>
        <p:spPr>
          <a:xfrm>
            <a:off x="439947" y="612015"/>
            <a:ext cx="5308122" cy="1169551"/>
          </a:xfrm>
          <a:prstGeom prst="rect">
            <a:avLst/>
          </a:prstGeom>
          <a:noFill/>
        </p:spPr>
        <p:txBody>
          <a:bodyPr wrap="square">
            <a:spAutoFit/>
          </a:bodyPr>
          <a:lstStyle/>
          <a:p>
            <a:pPr algn="just"/>
            <a:r>
              <a:rPr lang="en-US" sz="1400" b="1"/>
              <a:t>Logic of ANOVA: </a:t>
            </a:r>
            <a:r>
              <a:rPr lang="en-US" sz="1400"/>
              <a:t>compare the </a:t>
            </a:r>
            <a:r>
              <a:rPr lang="en-US" sz="1400" u="sng"/>
              <a:t>explained</a:t>
            </a:r>
            <a:r>
              <a:rPr lang="en-US" sz="1400"/>
              <a:t> (effect) and </a:t>
            </a:r>
            <a:r>
              <a:rPr lang="en-US" sz="1400" u="sng"/>
              <a:t>unexplained</a:t>
            </a:r>
            <a:r>
              <a:rPr lang="en-US" sz="1400"/>
              <a:t> (noise)</a:t>
            </a:r>
            <a:r>
              <a:rPr lang="en-US" sz="1400" b="1"/>
              <a:t> </a:t>
            </a:r>
            <a:r>
              <a:rPr lang="en-US" sz="1400"/>
              <a:t>variance in our model.</a:t>
            </a:r>
          </a:p>
          <a:p>
            <a:pPr algn="just"/>
            <a:endParaRPr lang="en-US" sz="1400"/>
          </a:p>
          <a:p>
            <a:pPr algn="just"/>
            <a:r>
              <a:rPr lang="en-US" sz="1400"/>
              <a:t>This variance is derived from the total variance (total sum of square; </a:t>
            </a:r>
            <a:r>
              <a:rPr lang="en-US" sz="1400" err="1"/>
              <a:t>SS</a:t>
            </a:r>
            <a:r>
              <a:rPr lang="en-US" sz="1400" baseline="-25000" err="1"/>
              <a:t>t</a:t>
            </a:r>
            <a:r>
              <a:rPr lang="en-US" sz="1400"/>
              <a:t>). ANOVAs effectively </a:t>
            </a:r>
            <a:r>
              <a:rPr lang="en-US" sz="1400" u="sng"/>
              <a:t>partition</a:t>
            </a:r>
            <a:r>
              <a:rPr lang="en-US" sz="1400"/>
              <a:t> this total variance.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2916183"/>
              </a:xfrm>
              <a:prstGeom prst="rect">
                <a:avLst/>
              </a:prstGeom>
              <a:noFill/>
            </p:spPr>
            <p:txBody>
              <a:bodyPr wrap="square" rtlCol="0">
                <a:spAutoFit/>
              </a:bodyPr>
              <a:lstStyle/>
              <a:p>
                <a:pPr algn="just"/>
                <a:r>
                  <a:rPr lang="en-US" b="1" u="sng"/>
                  <a:t>Total sum of square</a:t>
                </a:r>
              </a:p>
              <a:p>
                <a:pPr algn="just"/>
                <a:endParaRPr lang="en-US" sz="500" b="1" u="sng"/>
              </a:p>
              <a:p>
                <a:pPr marL="171450" indent="-171450" algn="just">
                  <a:buFont typeface="Arial" panose="020B0604020202020204" pitchFamily="34" charset="0"/>
                  <a:buChar char="•"/>
                </a:pPr>
                <a:r>
                  <a:rPr lang="en-US" sz="1400"/>
                  <a:t>The </a:t>
                </a:r>
                <a:r>
                  <a:rPr lang="en-US" sz="1400">
                    <a:solidFill>
                      <a:srgbClr val="C00000"/>
                    </a:solidFill>
                  </a:rPr>
                  <a:t>red lines </a:t>
                </a:r>
                <a:r>
                  <a:rPr lang="en-US" sz="1400"/>
                  <a:t>represent the total variability of the data and is calculated with respect to the </a:t>
                </a:r>
                <a:r>
                  <a:rPr lang="en-US" sz="1400" b="1"/>
                  <a:t>grand mean </a:t>
                </a:r>
                <a:r>
                  <a:rPr lang="en-US" sz="1400"/>
                  <a:t>(dashed line; most simple model).</a:t>
                </a:r>
              </a:p>
              <a:p>
                <a:pPr algn="just"/>
                <a:endParaRPr lang="en-US" sz="500"/>
              </a:p>
              <a:p>
                <a:pPr marL="171450" indent="-171450" algn="just">
                  <a:buFont typeface="Arial" panose="020B0604020202020204" pitchFamily="34" charset="0"/>
                  <a:buChar char="•"/>
                </a:pPr>
                <a:r>
                  <a:rPr lang="en-US" sz="1400"/>
                  <a:t>The equation below shows how to calculate it…</a:t>
                </a:r>
              </a:p>
              <a:p>
                <a:pPr marL="628650" lvl="1" indent="-171450" algn="just">
                  <a:buFont typeface="Arial" panose="020B0604020202020204" pitchFamily="34" charset="0"/>
                  <a:buChar char="•"/>
                </a:pPr>
                <a:r>
                  <a:rPr lang="en-US" sz="1400"/>
                  <a:t>Conceptually, it is quite simple: it is the </a:t>
                </a:r>
                <a:r>
                  <a:rPr lang="en-US" sz="1400" u="sng">
                    <a:solidFill>
                      <a:srgbClr val="C00000"/>
                    </a:solidFill>
                  </a:rPr>
                  <a:t>sum</a:t>
                </a:r>
                <a:r>
                  <a:rPr lang="en-US" sz="1400">
                    <a:solidFill>
                      <a:srgbClr val="C00000"/>
                    </a:solidFill>
                  </a:rPr>
                  <a:t> of the </a:t>
                </a:r>
                <a:r>
                  <a:rPr lang="en-US" sz="1400" u="sng">
                    <a:solidFill>
                      <a:srgbClr val="C00000"/>
                    </a:solidFill>
                  </a:rPr>
                  <a:t>squared length</a:t>
                </a:r>
                <a:r>
                  <a:rPr lang="en-US" sz="1400">
                    <a:solidFill>
                      <a:srgbClr val="C00000"/>
                    </a:solidFill>
                  </a:rPr>
                  <a:t> of all the </a:t>
                </a:r>
                <a:r>
                  <a:rPr lang="en-US" sz="1400" b="1">
                    <a:solidFill>
                      <a:srgbClr val="C00000"/>
                    </a:solidFill>
                  </a:rPr>
                  <a:t>red lines</a:t>
                </a:r>
                <a:r>
                  <a:rPr lang="en-US" sz="1400"/>
                  <a:t>.</a:t>
                </a:r>
              </a:p>
              <a:p>
                <a:pPr algn="just"/>
                <a:endParaRPr lang="en-US" sz="500"/>
              </a:p>
              <a:p>
                <a:pPr marL="171450" indent="-171450" algn="just">
                  <a:buFont typeface="Arial" panose="020B0604020202020204" pitchFamily="34" charset="0"/>
                  <a:buChar char="•"/>
                </a:pPr>
                <a:r>
                  <a:rPr lang="en-US" sz="1400"/>
                  <a:t>ANOVAs typically give an </a:t>
                </a:r>
                <a14:m>
                  <m:oMath xmlns:m="http://schemas.openxmlformats.org/officeDocument/2006/math">
                    <m:r>
                      <a:rPr lang="en-US" sz="1400" b="1" i="1" smtClean="0">
                        <a:latin typeface="Cambria Math" panose="02040503050406030204" pitchFamily="18" charset="0"/>
                      </a:rPr>
                      <m:t>𝑭</m:t>
                    </m:r>
                  </m:oMath>
                </a14:m>
                <a:r>
                  <a:rPr lang="en-US" sz="1400" b="1"/>
                  <a:t> statistics</a:t>
                </a:r>
                <a:r>
                  <a:rPr lang="en-US" sz="1400"/>
                  <a:t>. We can interpret a significant </a:t>
                </a:r>
                <a14:m>
                  <m:oMath xmlns:m="http://schemas.openxmlformats.org/officeDocument/2006/math">
                    <m:r>
                      <a:rPr lang="en-US" sz="1400" b="0" i="1" smtClean="0">
                        <a:latin typeface="Cambria Math" panose="02040503050406030204" pitchFamily="18" charset="0"/>
                      </a:rPr>
                      <m:t>𝐹</m:t>
                    </m:r>
                  </m:oMath>
                </a14:m>
                <a:r>
                  <a:rPr lang="en-US" sz="1400"/>
                  <a:t> (e.g., </a:t>
                </a:r>
                <a14:m>
                  <m:oMath xmlns:m="http://schemas.openxmlformats.org/officeDocument/2006/math">
                    <m:r>
                      <a:rPr lang="en-US" sz="1400" b="0" i="1" smtClean="0">
                        <a:latin typeface="Cambria Math" panose="02040503050406030204" pitchFamily="18" charset="0"/>
                      </a:rPr>
                      <m:t>𝑝</m:t>
                    </m:r>
                    <m:r>
                      <a:rPr lang="en-US" sz="1400" b="0" i="1" smtClean="0">
                        <a:latin typeface="Cambria Math" panose="02040503050406030204" pitchFamily="18" charset="0"/>
                      </a:rPr>
                      <m:t>&lt;.05)</m:t>
                    </m:r>
                  </m:oMath>
                </a14:m>
                <a:r>
                  <a:rPr lang="en-US" sz="1400"/>
                  <a:t>, fairly easily. </a:t>
                </a:r>
                <a:r>
                  <a:rPr lang="en-US" sz="1400">
                    <a:solidFill>
                      <a:srgbClr val="00B050"/>
                    </a:solidFill>
                  </a:rPr>
                  <a:t>It means that the group means (next slides) is better at predicting the observations than the grand mean)</a:t>
                </a:r>
                <a:r>
                  <a:rPr lang="en-US" sz="1400"/>
                  <a:t>.</a:t>
                </a:r>
              </a:p>
              <a:p>
                <a:pPr marL="171450" indent="-171450" algn="just">
                  <a:buFont typeface="Arial" panose="020B0604020202020204" pitchFamily="34" charset="0"/>
                  <a:buChar char="•"/>
                </a:pPr>
                <a:endParaRPr lang="fr-CA" sz="1050"/>
              </a:p>
            </p:txBody>
          </p:sp>
        </mc:Choice>
        <mc:Fallback xmlns="">
          <p:sp>
            <p:nvSpPr>
              <p:cNvPr id="12" name="TextBox 11">
                <a:extLst>
                  <a:ext uri="{FF2B5EF4-FFF2-40B4-BE49-F238E27FC236}">
                    <a16:creationId xmlns:a16="http://schemas.microsoft.com/office/drawing/2014/main" id="{5CB39249-A0C8-0C6A-5529-11374418C7F8}"/>
                  </a:ext>
                </a:extLst>
              </p:cNvPr>
              <p:cNvSpPr txBox="1">
                <a:spLocks noRot="1" noChangeAspect="1" noMove="1" noResize="1" noEditPoints="1" noAdjustHandles="1" noChangeArrowheads="1" noChangeShapeType="1" noTextEdit="1"/>
              </p:cNvSpPr>
              <p:nvPr/>
            </p:nvSpPr>
            <p:spPr>
              <a:xfrm>
                <a:off x="6096000" y="2163745"/>
                <a:ext cx="5851585" cy="2916183"/>
              </a:xfrm>
              <a:prstGeom prst="rect">
                <a:avLst/>
              </a:prstGeom>
              <a:blipFill>
                <a:blip r:embed="rId6"/>
                <a:stretch>
                  <a:fillRect l="-868" t="-870" r="-434"/>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Total sum of squares</a:t>
            </a:r>
            <a:endParaRPr lang="fr-CA" sz="1400" b="1">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620BC2-0009-CD87-6A29-958C625E5902}"/>
                  </a:ext>
                </a:extLst>
              </p:cNvPr>
              <p:cNvSpPr txBox="1"/>
              <p:nvPr/>
            </p:nvSpPr>
            <p:spPr>
              <a:xfrm>
                <a:off x="9730409" y="5357022"/>
                <a:ext cx="2486030" cy="412613"/>
              </a:xfrm>
              <a:prstGeom prst="rect">
                <a:avLst/>
              </a:prstGeom>
              <a:noFill/>
            </p:spPr>
            <p:txBody>
              <a:bodyPr wrap="square">
                <a:spAutoFit/>
              </a:bodyPr>
              <a:lstStyle/>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m:t>
                        </m:r>
                      </m:sub>
                    </m:sSub>
                  </m:oMath>
                </a14:m>
                <a:r>
                  <a:rPr lang="fr-CA" sz="1000"/>
                  <a:t>: observation of participant </a:t>
                </a:r>
                <a14:m>
                  <m:oMath xmlns:m="http://schemas.openxmlformats.org/officeDocument/2006/math">
                    <m:r>
                      <a:rPr lang="en-US" sz="1000" b="0" i="1" smtClean="0">
                        <a:latin typeface="Cambria Math" panose="02040503050406030204" pitchFamily="18" charset="0"/>
                      </a:rPr>
                      <m:t>𝑖</m:t>
                    </m:r>
                  </m:oMath>
                </a14:m>
                <a:endParaRPr lang="fr-CA" sz="1000"/>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𝑔𝑟𝑎𝑛𝑑</m:t>
                        </m:r>
                      </m:sub>
                    </m:sSub>
                  </m:oMath>
                </a14:m>
                <a:r>
                  <a:rPr lang="fr-CA" sz="1000"/>
                  <a:t>: grand </a:t>
                </a:r>
                <a:r>
                  <a:rPr lang="fr-CA" sz="1000" err="1"/>
                  <a:t>mean</a:t>
                </a:r>
                <a:endParaRPr lang="fr-CA" sz="1000"/>
              </a:p>
            </p:txBody>
          </p:sp>
        </mc:Choice>
        <mc:Fallback xmlns="">
          <p:sp>
            <p:nvSpPr>
              <p:cNvPr id="20" name="TextBox 19">
                <a:extLst>
                  <a:ext uri="{FF2B5EF4-FFF2-40B4-BE49-F238E27FC236}">
                    <a16:creationId xmlns:a16="http://schemas.microsoft.com/office/drawing/2014/main" id="{EF620BC2-0009-CD87-6A29-958C625E5902}"/>
                  </a:ext>
                </a:extLst>
              </p:cNvPr>
              <p:cNvSpPr txBox="1">
                <a:spLocks noRot="1" noChangeAspect="1" noMove="1" noResize="1" noEditPoints="1" noAdjustHandles="1" noChangeArrowheads="1" noChangeShapeType="1" noTextEdit="1"/>
              </p:cNvSpPr>
              <p:nvPr/>
            </p:nvSpPr>
            <p:spPr>
              <a:xfrm>
                <a:off x="9730409" y="5357022"/>
                <a:ext cx="2486030" cy="412613"/>
              </a:xfrm>
              <a:prstGeom prst="rect">
                <a:avLst/>
              </a:prstGeom>
              <a:blipFill>
                <a:blip r:embed="rId7"/>
                <a:stretch>
                  <a:fillRect b="-2941"/>
                </a:stretch>
              </a:blipFill>
            </p:spPr>
            <p:txBody>
              <a:bodyPr/>
              <a:lstStyle/>
              <a:p>
                <a:r>
                  <a:rPr lang="en-US">
                    <a:noFill/>
                  </a:rPr>
                  <a:t> </a:t>
                </a:r>
              </a:p>
            </p:txBody>
          </p:sp>
        </mc:Fallback>
      </mc:AlternateContent>
    </p:spTree>
    <p:extLst>
      <p:ext uri="{BB962C8B-B14F-4D97-AF65-F5344CB8AC3E}">
        <p14:creationId xmlns:p14="http://schemas.microsoft.com/office/powerpoint/2010/main" val="232833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groups of people&#10;&#10;Description automatically generated with medium confidence">
            <a:extLst>
              <a:ext uri="{FF2B5EF4-FFF2-40B4-BE49-F238E27FC236}">
                <a16:creationId xmlns:a16="http://schemas.microsoft.com/office/drawing/2014/main" id="{0A4975FB-D088-6C23-F69F-E955962C3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 y="1923914"/>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a:t>Context</a:t>
            </a:r>
          </a:p>
          <a:p>
            <a:pPr algn="just"/>
            <a:r>
              <a:rPr lang="en-US" sz="1600"/>
              <a:t>We have pain levels induced by thermal pain on the forearm for (N=) 15 participants separate between non-athletes, non-contact athletes and contact athletes (n=5 for each).</a:t>
            </a:r>
          </a:p>
          <a:p>
            <a:pPr algn="just"/>
            <a:r>
              <a:rPr lang="en-US" sz="1050"/>
              <a:t>See </a:t>
            </a:r>
            <a:r>
              <a:rPr lang="en-US" sz="1050">
                <a:hlinkClick r:id="rId4"/>
              </a:rPr>
              <a:t>Amanda et al., </a:t>
            </a:r>
            <a:r>
              <a:rPr lang="en-US" sz="1050" i="1">
                <a:hlinkClick r:id="rId4"/>
              </a:rPr>
              <a:t>Sports Med</a:t>
            </a:r>
            <a:r>
              <a:rPr lang="en-US" sz="1050">
                <a:hlinkClick r:id="rId4"/>
              </a:rPr>
              <a:t>, 2022 </a:t>
            </a:r>
            <a:r>
              <a:rPr lang="en-US" sz="1050"/>
              <a:t>for more info on pain perceptions in athletes.</a:t>
            </a:r>
            <a:endParaRPr lang="fr-CA" sz="1050"/>
          </a:p>
        </p:txBody>
      </p:sp>
      <p:sp>
        <p:nvSpPr>
          <p:cNvPr id="11" name="TextBox 10">
            <a:extLst>
              <a:ext uri="{FF2B5EF4-FFF2-40B4-BE49-F238E27FC236}">
                <a16:creationId xmlns:a16="http://schemas.microsoft.com/office/drawing/2014/main" id="{C889F284-E772-02B6-E1D4-F5EB6459248C}"/>
              </a:ext>
            </a:extLst>
          </p:cNvPr>
          <p:cNvSpPr txBox="1"/>
          <p:nvPr/>
        </p:nvSpPr>
        <p:spPr>
          <a:xfrm>
            <a:off x="439947" y="683420"/>
            <a:ext cx="5308122" cy="1169551"/>
          </a:xfrm>
          <a:prstGeom prst="rect">
            <a:avLst/>
          </a:prstGeom>
          <a:noFill/>
        </p:spPr>
        <p:txBody>
          <a:bodyPr wrap="square">
            <a:spAutoFit/>
          </a:bodyPr>
          <a:lstStyle/>
          <a:p>
            <a:pPr algn="just"/>
            <a:r>
              <a:rPr lang="en-US" sz="1400" b="1"/>
              <a:t>Logic of ANOVA: </a:t>
            </a:r>
            <a:r>
              <a:rPr lang="en-US" sz="1400"/>
              <a:t>compare the </a:t>
            </a:r>
            <a:r>
              <a:rPr lang="en-US" sz="1400" b="1" u="sng"/>
              <a:t>explained</a:t>
            </a:r>
            <a:r>
              <a:rPr lang="en-US" sz="1400"/>
              <a:t> (effect) and </a:t>
            </a:r>
            <a:r>
              <a:rPr lang="en-US" sz="1400" u="sng"/>
              <a:t>unexplained</a:t>
            </a:r>
            <a:r>
              <a:rPr lang="en-US" sz="1400"/>
              <a:t> (noise)</a:t>
            </a:r>
            <a:r>
              <a:rPr lang="en-US" sz="1400" b="1"/>
              <a:t> </a:t>
            </a:r>
            <a:r>
              <a:rPr lang="en-US" sz="1400"/>
              <a:t>variance in our model.</a:t>
            </a:r>
          </a:p>
          <a:p>
            <a:pPr algn="just"/>
            <a:endParaRPr lang="en-US" sz="1400"/>
          </a:p>
          <a:p>
            <a:pPr algn="just"/>
            <a:r>
              <a:rPr lang="en-US" sz="1400"/>
              <a:t>The </a:t>
            </a:r>
            <a:r>
              <a:rPr lang="en-US" sz="1400" b="1" u="sng"/>
              <a:t>explained</a:t>
            </a:r>
            <a:r>
              <a:rPr lang="en-US" sz="1400"/>
              <a:t> variance is the partition of the total variance that is predicted, or explained, by the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3854901"/>
              </a:xfrm>
              <a:prstGeom prst="rect">
                <a:avLst/>
              </a:prstGeom>
              <a:noFill/>
            </p:spPr>
            <p:txBody>
              <a:bodyPr wrap="square" rtlCol="0">
                <a:spAutoFit/>
              </a:bodyPr>
              <a:lstStyle/>
              <a:p>
                <a:pPr algn="just"/>
                <a:r>
                  <a:rPr lang="en-US" b="1" u="sng"/>
                  <a:t>Model sum of squares</a:t>
                </a:r>
              </a:p>
              <a:p>
                <a:pPr algn="just"/>
                <a:endParaRPr lang="en-US" sz="500" b="1" u="sng"/>
              </a:p>
              <a:p>
                <a:pPr marL="171450" indent="-171450" algn="just">
                  <a:buFont typeface="Arial" panose="020B0604020202020204" pitchFamily="34" charset="0"/>
                  <a:buChar char="•"/>
                </a:pPr>
                <a:r>
                  <a:rPr lang="en-US" sz="1400"/>
                  <a:t>The </a:t>
                </a:r>
                <a:r>
                  <a:rPr lang="en-US" sz="1400">
                    <a:solidFill>
                      <a:srgbClr val="C00000"/>
                    </a:solidFill>
                  </a:rPr>
                  <a:t>red lines </a:t>
                </a:r>
                <a:r>
                  <a:rPr lang="en-US" sz="1400"/>
                  <a:t>represent the variability that is explained by the model, i.e., the </a:t>
                </a:r>
                <a:r>
                  <a:rPr lang="en-US" sz="1400" b="1"/>
                  <a:t>group means</a:t>
                </a:r>
                <a:r>
                  <a:rPr lang="en-US" sz="1400"/>
                  <a:t>.</a:t>
                </a:r>
              </a:p>
              <a:p>
                <a:pPr marL="171450" indent="-171450" algn="just">
                  <a:buFont typeface="Arial" panose="020B0604020202020204" pitchFamily="34" charset="0"/>
                  <a:buChar char="•"/>
                </a:pPr>
                <a:endParaRPr lang="en-US" sz="500"/>
              </a:p>
              <a:p>
                <a:pPr marL="171450" indent="-171450" algn="just">
                  <a:buFont typeface="Arial" panose="020B0604020202020204" pitchFamily="34" charset="0"/>
                  <a:buChar char="•"/>
                </a:pPr>
                <a:r>
                  <a:rPr lang="en-US" sz="1400"/>
                  <a:t>The equation below shows how to calculate it…</a:t>
                </a:r>
              </a:p>
              <a:p>
                <a:pPr marL="628650" lvl="1" indent="-171450" algn="just">
                  <a:buFont typeface="Arial" panose="020B0604020202020204" pitchFamily="34" charset="0"/>
                  <a:buChar char="•"/>
                </a:pPr>
                <a:r>
                  <a:rPr lang="en-US" sz="1400"/>
                  <a:t>Conceptually, it is quite simple: it is the </a:t>
                </a:r>
                <a:r>
                  <a:rPr lang="en-US" sz="1400" u="sng">
                    <a:solidFill>
                      <a:srgbClr val="C00000"/>
                    </a:solidFill>
                  </a:rPr>
                  <a:t>sum</a:t>
                </a:r>
                <a:r>
                  <a:rPr lang="en-US" sz="1400">
                    <a:solidFill>
                      <a:srgbClr val="C00000"/>
                    </a:solidFill>
                  </a:rPr>
                  <a:t> of the </a:t>
                </a:r>
                <a:r>
                  <a:rPr lang="en-US" sz="1400" u="sng">
                    <a:solidFill>
                      <a:srgbClr val="C00000"/>
                    </a:solidFill>
                  </a:rPr>
                  <a:t>squared length</a:t>
                </a:r>
                <a:r>
                  <a:rPr lang="en-US" sz="1400">
                    <a:solidFill>
                      <a:srgbClr val="C00000"/>
                    </a:solidFill>
                  </a:rPr>
                  <a:t> of all the </a:t>
                </a:r>
                <a:r>
                  <a:rPr lang="en-US" sz="1400" b="1">
                    <a:solidFill>
                      <a:srgbClr val="C00000"/>
                    </a:solidFill>
                  </a:rPr>
                  <a:t>red lines</a:t>
                </a:r>
                <a:r>
                  <a:rPr lang="en-US" sz="1400"/>
                  <a:t>. </a:t>
                </a:r>
              </a:p>
              <a:p>
                <a:pPr marL="628650" lvl="1" indent="-171450" algn="just">
                  <a:buFont typeface="Arial" panose="020B0604020202020204" pitchFamily="34" charset="0"/>
                  <a:buChar char="•"/>
                </a:pPr>
                <a:r>
                  <a:rPr lang="en-US" sz="1400"/>
                  <a:t>Since all observations of the same group have the same </a:t>
                </a:r>
                <a:r>
                  <a:rPr lang="en-US" sz="1400" b="1"/>
                  <a:t>group mean</a:t>
                </a:r>
                <a:r>
                  <a:rPr lang="en-US" sz="1400"/>
                  <a:t>, we can also multiply the squared length of </a:t>
                </a:r>
                <a:r>
                  <a:rPr lang="en-US" sz="1400">
                    <a:solidFill>
                      <a:srgbClr val="C00000"/>
                    </a:solidFill>
                  </a:rPr>
                  <a:t>one red line </a:t>
                </a:r>
                <a:r>
                  <a:rPr lang="en-US" sz="1400"/>
                  <a:t>per group </a:t>
                </a:r>
                <a:r>
                  <a:rPr lang="en-US" sz="1400" u="sng"/>
                  <a:t>by the number of observation in that group</a:t>
                </a:r>
                <a:r>
                  <a:rPr lang="en-US" sz="1400"/>
                  <a:t> (</a:t>
                </a:r>
                <a14:m>
                  <m:oMath xmlns:m="http://schemas.openxmlformats.org/officeDocument/2006/math">
                    <m:r>
                      <a:rPr lang="en-US" sz="1400" b="1" i="1" smtClean="0">
                        <a:latin typeface="Cambria Math" panose="02040503050406030204" pitchFamily="18" charset="0"/>
                      </a:rPr>
                      <m:t>𝒏</m:t>
                    </m:r>
                  </m:oMath>
                </a14:m>
                <a:r>
                  <a:rPr lang="en-US" sz="1400"/>
                  <a:t>).</a:t>
                </a:r>
                <a:endParaRPr lang="en-US" sz="500"/>
              </a:p>
              <a:p>
                <a:pPr lvl="1" algn="just"/>
                <a:endParaRPr lang="en-US" sz="500"/>
              </a:p>
              <a:p>
                <a:pPr marL="171450" indent="-171450" algn="just">
                  <a:buFont typeface="Arial" panose="020B0604020202020204" pitchFamily="34" charset="0"/>
                  <a:buChar char="•"/>
                </a:pPr>
                <a:r>
                  <a:rPr lang="en-US" sz="1400">
                    <a:solidFill>
                      <a:srgbClr val="00B050"/>
                    </a:solidFill>
                  </a:rPr>
                  <a:t>That measure tells us how much the model (i.e., the </a:t>
                </a:r>
                <a:r>
                  <a:rPr lang="en-US" sz="1400" b="1">
                    <a:solidFill>
                      <a:srgbClr val="00B050"/>
                    </a:solidFill>
                  </a:rPr>
                  <a:t>group means</a:t>
                </a:r>
                <a:r>
                  <a:rPr lang="en-US" sz="1400">
                    <a:solidFill>
                      <a:srgbClr val="00B050"/>
                    </a:solidFill>
                  </a:rPr>
                  <a:t>) differ from the grand mean, i.e., the </a:t>
                </a:r>
                <a:r>
                  <a:rPr lang="en-US" sz="1400" u="sng">
                    <a:solidFill>
                      <a:srgbClr val="00B050"/>
                    </a:solidFill>
                  </a:rPr>
                  <a:t>model variance</a:t>
                </a:r>
                <a:r>
                  <a:rPr lang="en-US" sz="1400">
                    <a:solidFill>
                      <a:srgbClr val="00B050"/>
                    </a:solidFill>
                  </a:rPr>
                  <a:t>. We can also see SS</a:t>
                </a:r>
                <a:r>
                  <a:rPr lang="en-US" sz="1400" baseline="-25000">
                    <a:solidFill>
                      <a:srgbClr val="00B050"/>
                    </a:solidFill>
                  </a:rPr>
                  <a:t>M</a:t>
                </a:r>
                <a:r>
                  <a:rPr lang="en-US" sz="1400">
                    <a:solidFill>
                      <a:srgbClr val="00B050"/>
                    </a:solidFill>
                  </a:rPr>
                  <a:t> as the reduction in error when moving from a simple model (i.e., grand mean) to a more complex one (i.e., group means)</a:t>
                </a:r>
              </a:p>
              <a:p>
                <a:pPr marL="628650" lvl="1" indent="-171450" algn="just">
                  <a:buFont typeface="Arial" panose="020B0604020202020204" pitchFamily="34" charset="0"/>
                  <a:buChar char="•"/>
                </a:pPr>
                <a:endParaRPr lang="en-US" sz="1400"/>
              </a:p>
              <a:p>
                <a:pPr algn="just"/>
                <a:endParaRPr lang="en-US" sz="500"/>
              </a:p>
              <a:p>
                <a:pPr marL="628650" lvl="1" indent="-171450" algn="just">
                  <a:buFont typeface="Arial" panose="020B0604020202020204" pitchFamily="34" charset="0"/>
                  <a:buChar char="•"/>
                </a:pPr>
                <a:endParaRPr lang="fr-CA" sz="1050"/>
              </a:p>
            </p:txBody>
          </p:sp>
        </mc:Choice>
        <mc:Fallback xmlns="">
          <p:sp>
            <p:nvSpPr>
              <p:cNvPr id="12" name="TextBox 11">
                <a:extLst>
                  <a:ext uri="{FF2B5EF4-FFF2-40B4-BE49-F238E27FC236}">
                    <a16:creationId xmlns:a16="http://schemas.microsoft.com/office/drawing/2014/main" id="{5CB39249-A0C8-0C6A-5529-11374418C7F8}"/>
                  </a:ext>
                </a:extLst>
              </p:cNvPr>
              <p:cNvSpPr txBox="1">
                <a:spLocks noRot="1" noChangeAspect="1" noMove="1" noResize="1" noEditPoints="1" noAdjustHandles="1" noChangeArrowheads="1" noChangeShapeType="1" noTextEdit="1"/>
              </p:cNvSpPr>
              <p:nvPr/>
            </p:nvSpPr>
            <p:spPr>
              <a:xfrm>
                <a:off x="6096000" y="2163745"/>
                <a:ext cx="5851585" cy="3854901"/>
              </a:xfrm>
              <a:prstGeom prst="rect">
                <a:avLst/>
              </a:prstGeom>
              <a:blipFill>
                <a:blip r:embed="rId5"/>
                <a:stretch>
                  <a:fillRect l="-868" t="-658" r="-1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243036" y="5527804"/>
                <a:ext cx="2858988"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𝑔𝑟𝑎𝑛𝑑</m:t>
                                      </m:r>
                                    </m:sub>
                                  </m:sSub>
                                </m:e>
                              </m:d>
                            </m:e>
                            <m:sup>
                              <m:r>
                                <a:rPr lang="en-US" b="0" i="1" smtClean="0">
                                  <a:latin typeface="Cambria Math" panose="02040503050406030204" pitchFamily="18" charset="0"/>
                                </a:rPr>
                                <m:t>2</m:t>
                              </m:r>
                            </m:sup>
                          </m:sSup>
                        </m:e>
                      </m:nary>
                    </m:oMath>
                  </m:oMathPara>
                </a14:m>
                <a:endParaRPr lang="fr-CA"/>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243036" y="5527804"/>
                <a:ext cx="2858988" cy="784510"/>
              </a:xfrm>
              <a:prstGeom prst="rect">
                <a:avLst/>
              </a:prstGeom>
              <a:blipFill>
                <a:blip r:embed="rId6"/>
                <a:stretch>
                  <a:fillRect l="-3982" t="-111290" b="-174194"/>
                </a:stretch>
              </a:blipFill>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Model sum of squares</a:t>
            </a:r>
            <a:endParaRPr lang="fr-CA" sz="1400" b="1">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4BB7D6-E97C-43BF-245E-28210B9755BD}"/>
                  </a:ext>
                </a:extLst>
              </p:cNvPr>
              <p:cNvSpPr txBox="1"/>
              <p:nvPr/>
            </p:nvSpPr>
            <p:spPr>
              <a:xfrm>
                <a:off x="9396094" y="5723634"/>
                <a:ext cx="2486030" cy="553998"/>
              </a:xfrm>
              <a:prstGeom prst="rect">
                <a:avLst/>
              </a:prstGeom>
              <a:noFill/>
            </p:spPr>
            <p:txBody>
              <a:bodyPr wrap="square">
                <a:spAutoFit/>
              </a:bodyPr>
              <a:lstStyle/>
              <a:p>
                <a14:m>
                  <m:oMath xmlns:m="http://schemas.openxmlformats.org/officeDocument/2006/math">
                    <m:r>
                      <a:rPr lang="en-US" sz="1000" b="0" i="1" smtClean="0">
                        <a:latin typeface="Cambria Math" panose="02040503050406030204" pitchFamily="18" charset="0"/>
                      </a:rPr>
                      <m:t>𝑛</m:t>
                    </m:r>
                  </m:oMath>
                </a14:m>
                <a:r>
                  <a:rPr lang="fr-CA" sz="1000"/>
                  <a:t>: number of observations</a:t>
                </a:r>
              </a:p>
              <a:p>
                <a14:m>
                  <m:oMath xmlns:m="http://schemas.openxmlformats.org/officeDocument/2006/math">
                    <m:r>
                      <a:rPr lang="en-US" sz="1000" b="0" i="1" smtClean="0">
                        <a:latin typeface="Cambria Math" panose="02040503050406030204" pitchFamily="18" charset="0"/>
                      </a:rPr>
                      <m:t>𝑘</m:t>
                    </m:r>
                  </m:oMath>
                </a14:m>
                <a:r>
                  <a:rPr lang="fr-CA" sz="1000"/>
                  <a:t>: </a:t>
                </a:r>
                <a:r>
                  <a:rPr lang="en-CA" sz="1000"/>
                  <a:t>refers</a:t>
                </a:r>
                <a:r>
                  <a:rPr lang="fr-CA" sz="1000"/>
                  <a:t> to the group</a:t>
                </a:r>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𝑛</m:t>
                        </m:r>
                      </m:e>
                      <m:sub>
                        <m:r>
                          <a:rPr lang="en-US" sz="1000" b="0" i="1" smtClean="0">
                            <a:latin typeface="Cambria Math" panose="02040503050406030204" pitchFamily="18" charset="0"/>
                          </a:rPr>
                          <m:t>𝑘</m:t>
                        </m:r>
                      </m:sub>
                    </m:sSub>
                  </m:oMath>
                </a14:m>
                <a:r>
                  <a:rPr lang="fr-CA" sz="1000"/>
                  <a:t>: number of observations per group</a:t>
                </a:r>
              </a:p>
            </p:txBody>
          </p:sp>
        </mc:Choice>
        <mc:Fallback xmlns="">
          <p:sp>
            <p:nvSpPr>
              <p:cNvPr id="14" name="TextBox 13">
                <a:extLst>
                  <a:ext uri="{FF2B5EF4-FFF2-40B4-BE49-F238E27FC236}">
                    <a16:creationId xmlns:a16="http://schemas.microsoft.com/office/drawing/2014/main" id="{E54BB7D6-E97C-43BF-245E-28210B9755BD}"/>
                  </a:ext>
                </a:extLst>
              </p:cNvPr>
              <p:cNvSpPr txBox="1">
                <a:spLocks noRot="1" noChangeAspect="1" noMove="1" noResize="1" noEditPoints="1" noAdjustHandles="1" noChangeArrowheads="1" noChangeShapeType="1" noTextEdit="1"/>
              </p:cNvSpPr>
              <p:nvPr/>
            </p:nvSpPr>
            <p:spPr>
              <a:xfrm>
                <a:off x="9396094" y="5723634"/>
                <a:ext cx="2486030" cy="553998"/>
              </a:xfrm>
              <a:prstGeom prst="rect">
                <a:avLst/>
              </a:prstGeom>
              <a:blipFill>
                <a:blip r:embed="rId7"/>
                <a:stretch>
                  <a:fillRect b="-4444"/>
                </a:stretch>
              </a:blipFill>
            </p:spPr>
            <p:txBody>
              <a:bodyPr/>
              <a:lstStyle/>
              <a:p>
                <a:r>
                  <a:rPr lang="en-US">
                    <a:noFill/>
                  </a:rPr>
                  <a:t> </a:t>
                </a:r>
              </a:p>
            </p:txBody>
          </p:sp>
        </mc:Fallback>
      </mc:AlternateContent>
    </p:spTree>
    <p:extLst>
      <p:ext uri="{BB962C8B-B14F-4D97-AF65-F5344CB8AC3E}">
        <p14:creationId xmlns:p14="http://schemas.microsoft.com/office/powerpoint/2010/main" val="2879261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75E4D3E-BCD4-5520-9FBC-0A2E3BA590DD}"/>
              </a:ext>
            </a:extLst>
          </p:cNvPr>
          <p:cNvGrpSpPr/>
          <p:nvPr/>
        </p:nvGrpSpPr>
        <p:grpSpPr>
          <a:xfrm>
            <a:off x="1327364" y="1440162"/>
            <a:ext cx="9537273" cy="3977677"/>
            <a:chOff x="1327364" y="1824706"/>
            <a:chExt cx="9537273" cy="3977677"/>
          </a:xfrm>
        </p:grpSpPr>
        <p:grpSp>
          <p:nvGrpSpPr>
            <p:cNvPr id="5" name="Group 4">
              <a:extLst>
                <a:ext uri="{FF2B5EF4-FFF2-40B4-BE49-F238E27FC236}">
                  <a16:creationId xmlns:a16="http://schemas.microsoft.com/office/drawing/2014/main" id="{37B3A0C5-9BD9-0884-748C-BDF89828B490}"/>
                </a:ext>
              </a:extLst>
            </p:cNvPr>
            <p:cNvGrpSpPr/>
            <p:nvPr/>
          </p:nvGrpSpPr>
          <p:grpSpPr>
            <a:xfrm>
              <a:off x="1327364" y="1824706"/>
              <a:ext cx="9537273" cy="3977677"/>
              <a:chOff x="2124182" y="1700746"/>
              <a:chExt cx="9537273" cy="3977677"/>
            </a:xfrm>
          </p:grpSpPr>
          <p:sp>
            <p:nvSpPr>
              <p:cNvPr id="2" name="Rectangle: Rounded Corners 1">
                <a:extLst>
                  <a:ext uri="{FF2B5EF4-FFF2-40B4-BE49-F238E27FC236}">
                    <a16:creationId xmlns:a16="http://schemas.microsoft.com/office/drawing/2014/main" id="{1405276B-FC8F-CEDF-033F-0B94E36A5CAD}"/>
                  </a:ext>
                </a:extLst>
              </p:cNvPr>
              <p:cNvSpPr/>
              <p:nvPr/>
            </p:nvSpPr>
            <p:spPr>
              <a:xfrm>
                <a:off x="2639863" y="2120274"/>
                <a:ext cx="6912274" cy="2369533"/>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This course assumes a working knowledge of R. An excellent </a:t>
                </a:r>
                <a:r>
                  <a:rPr lang="en-US" sz="2800" u="sng" dirty="0">
                    <a:solidFill>
                      <a:schemeClr val="tx1"/>
                    </a:solidFill>
                  </a:rPr>
                  <a:t>free</a:t>
                </a:r>
                <a:r>
                  <a:rPr lang="en-US" sz="2800" dirty="0">
                    <a:solidFill>
                      <a:schemeClr val="tx1"/>
                    </a:solidFill>
                  </a:rPr>
                  <a:t> and </a:t>
                </a:r>
                <a:r>
                  <a:rPr lang="en-US" sz="2800" u="sng" dirty="0">
                    <a:solidFill>
                      <a:schemeClr val="tx1"/>
                    </a:solidFill>
                  </a:rPr>
                  <a:t>mostly</a:t>
                </a:r>
                <a:r>
                  <a:rPr lang="en-US" sz="2800" dirty="0">
                    <a:solidFill>
                      <a:schemeClr val="tx1"/>
                    </a:solidFill>
                  </a:rPr>
                  <a:t> official resource  is the book </a:t>
                </a:r>
                <a:r>
                  <a:rPr lang="en-US" sz="2800" i="1" dirty="0">
                    <a:solidFill>
                      <a:schemeClr val="tx1"/>
                    </a:solidFill>
                  </a:rPr>
                  <a:t>R for Data Science</a:t>
                </a:r>
                <a:r>
                  <a:rPr lang="en-US" sz="2800" dirty="0">
                    <a:solidFill>
                      <a:schemeClr val="tx1"/>
                    </a:solidFill>
                  </a:rPr>
                  <a:t> by Hadley Wickham.</a:t>
                </a:r>
                <a:endParaRPr lang="fr-CA" sz="2800" dirty="0">
                  <a:solidFill>
                    <a:schemeClr val="tx1"/>
                  </a:solidFill>
                </a:endParaRPr>
              </a:p>
            </p:txBody>
          </p:sp>
          <p:pic>
            <p:nvPicPr>
              <p:cNvPr id="2050" name="Picture 2">
                <a:extLst>
                  <a:ext uri="{FF2B5EF4-FFF2-40B4-BE49-F238E27FC236}">
                    <a16:creationId xmlns:a16="http://schemas.microsoft.com/office/drawing/2014/main" id="{F45BA2C0-0798-A5B7-0893-DB65F3C5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810" y="2679657"/>
                <a:ext cx="2285645" cy="29987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D75AF1-E4AE-547A-4AE5-98530539D157}"/>
                  </a:ext>
                </a:extLst>
              </p:cNvPr>
              <p:cNvSpPr txBox="1"/>
              <p:nvPr/>
            </p:nvSpPr>
            <p:spPr>
              <a:xfrm>
                <a:off x="2124182" y="1700746"/>
                <a:ext cx="1699450" cy="1323439"/>
              </a:xfrm>
              <a:prstGeom prst="rect">
                <a:avLst/>
              </a:prstGeom>
              <a:noFill/>
            </p:spPr>
            <p:txBody>
              <a:bodyPr wrap="square">
                <a:spAutoFit/>
              </a:bodyPr>
              <a:lstStyle/>
              <a:p>
                <a:r>
                  <a:rPr lang="en-US" sz="8000">
                    <a:solidFill>
                      <a:schemeClr val="tx1"/>
                    </a:solidFill>
                  </a:rPr>
                  <a:t>💡</a:t>
                </a:r>
                <a:endParaRPr lang="fr-CA" sz="8000"/>
              </a:p>
            </p:txBody>
          </p:sp>
        </p:grpSp>
        <p:sp>
          <p:nvSpPr>
            <p:cNvPr id="6" name="TextBox 5">
              <a:extLst>
                <a:ext uri="{FF2B5EF4-FFF2-40B4-BE49-F238E27FC236}">
                  <a16:creationId xmlns:a16="http://schemas.microsoft.com/office/drawing/2014/main" id="{4274989D-5556-2691-4E7D-73042B0CF4CD}"/>
                </a:ext>
              </a:extLst>
            </p:cNvPr>
            <p:cNvSpPr txBox="1"/>
            <p:nvPr/>
          </p:nvSpPr>
          <p:spPr>
            <a:xfrm>
              <a:off x="1843045" y="4663963"/>
              <a:ext cx="6602312" cy="830997"/>
            </a:xfrm>
            <a:prstGeom prst="rect">
              <a:avLst/>
            </a:prstGeom>
            <a:noFill/>
          </p:spPr>
          <p:txBody>
            <a:bodyPr wrap="square" rtlCol="0">
              <a:spAutoFit/>
            </a:bodyPr>
            <a:lstStyle/>
            <a:p>
              <a:pPr algn="just"/>
              <a:r>
                <a:rPr lang="en-US" sz="1200" b="1">
                  <a:solidFill>
                    <a:srgbClr val="C00000"/>
                  </a:solidFill>
                </a:rPr>
                <a:t>Note: </a:t>
              </a:r>
              <a:r>
                <a:rPr lang="en-US" sz="1200"/>
                <a:t>R is not strictly necessary to understand the material. However, it is the most versatile and specialize tool to perform statistical analyses. Despite being a programming language, it is intuitive, in big part because of the</a:t>
              </a:r>
              <a:r>
                <a:rPr lang="en-US" sz="1200">
                  <a:solidFill>
                    <a:srgbClr val="C00000"/>
                  </a:solidFill>
                </a:rPr>
                <a:t> </a:t>
              </a:r>
              <a:r>
                <a:rPr lang="en-US" sz="1200">
                  <a:solidFill>
                    <a:srgbClr val="C00000"/>
                  </a:solidFill>
                  <a:hlinkClick r:id="rId4"/>
                </a:rPr>
                <a:t>tidyverse</a:t>
              </a:r>
              <a:r>
                <a:rPr lang="en-US" sz="1200">
                  <a:solidFill>
                    <a:srgbClr val="C00000"/>
                  </a:solidFill>
                </a:rPr>
                <a:t> </a:t>
              </a:r>
              <a:r>
                <a:rPr lang="en-US" sz="1200"/>
                <a:t>environment. Other free popular tools using a user interface include</a:t>
              </a:r>
              <a:r>
                <a:rPr lang="en-US" sz="1200">
                  <a:solidFill>
                    <a:srgbClr val="C00000"/>
                  </a:solidFill>
                </a:rPr>
                <a:t> </a:t>
              </a:r>
              <a:r>
                <a:rPr lang="en-US" sz="1200" err="1">
                  <a:solidFill>
                    <a:srgbClr val="C00000"/>
                  </a:solidFill>
                  <a:hlinkClick r:id="rId5"/>
                </a:rPr>
                <a:t>Jamovi</a:t>
              </a:r>
              <a:r>
                <a:rPr lang="en-US" sz="1200">
                  <a:solidFill>
                    <a:srgbClr val="C00000"/>
                  </a:solidFill>
                </a:rPr>
                <a:t> </a:t>
              </a:r>
              <a:r>
                <a:rPr lang="en-US" sz="1200"/>
                <a:t>and</a:t>
              </a:r>
              <a:r>
                <a:rPr lang="en-US" sz="1200">
                  <a:solidFill>
                    <a:srgbClr val="C00000"/>
                  </a:solidFill>
                </a:rPr>
                <a:t> </a:t>
              </a:r>
              <a:r>
                <a:rPr lang="en-US" sz="1200">
                  <a:solidFill>
                    <a:srgbClr val="C00000"/>
                  </a:solidFill>
                  <a:hlinkClick r:id="rId6"/>
                </a:rPr>
                <a:t>JASP</a:t>
              </a:r>
              <a:r>
                <a:rPr lang="en-US" sz="1200"/>
                <a:t>.</a:t>
              </a:r>
              <a:endParaRPr lang="fr-CA" sz="1200" b="1"/>
            </a:p>
          </p:txBody>
        </p:sp>
      </p:grpSp>
      <p:sp>
        <p:nvSpPr>
          <p:cNvPr id="3" name="Rectangle: Rounded Corners 2">
            <a:extLst>
              <a:ext uri="{FF2B5EF4-FFF2-40B4-BE49-F238E27FC236}">
                <a16:creationId xmlns:a16="http://schemas.microsoft.com/office/drawing/2014/main" id="{8DB23F96-6C7E-4341-A123-2E7206C660AC}"/>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7" name="Rectangle: Rounded Corners 6">
            <a:extLst>
              <a:ext uri="{FF2B5EF4-FFF2-40B4-BE49-F238E27FC236}">
                <a16:creationId xmlns:a16="http://schemas.microsoft.com/office/drawing/2014/main" id="{936111CE-E3B4-FF96-2016-B653C5BC2AF9}"/>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
        <p:nvSpPr>
          <p:cNvPr id="10" name="TextBox 9">
            <a:extLst>
              <a:ext uri="{FF2B5EF4-FFF2-40B4-BE49-F238E27FC236}">
                <a16:creationId xmlns:a16="http://schemas.microsoft.com/office/drawing/2014/main" id="{F728E1E0-6814-DA7A-5C84-CDF7E1CCD5F0}"/>
              </a:ext>
            </a:extLst>
          </p:cNvPr>
          <p:cNvSpPr txBox="1"/>
          <p:nvPr/>
        </p:nvSpPr>
        <p:spPr>
          <a:xfrm>
            <a:off x="6096000" y="712280"/>
            <a:ext cx="3719383" cy="553998"/>
          </a:xfrm>
          <a:prstGeom prst="rect">
            <a:avLst/>
          </a:prstGeom>
          <a:noFill/>
        </p:spPr>
        <p:txBody>
          <a:bodyPr wrap="square">
            <a:spAutoFit/>
          </a:bodyPr>
          <a:lstStyle/>
          <a:p>
            <a:pPr algn="just"/>
            <a:r>
              <a:rPr lang="en-US" sz="1000" b="1"/>
              <a:t>Slides with the “…and further afield” sticker are not critical to your understanding and are for those who want more information on the mathematical background.</a:t>
            </a:r>
            <a:endParaRPr lang="fr-CA" sz="1000" b="1"/>
          </a:p>
        </p:txBody>
      </p:sp>
      <p:cxnSp>
        <p:nvCxnSpPr>
          <p:cNvPr id="14" name="Connector: Curved 13">
            <a:extLst>
              <a:ext uri="{FF2B5EF4-FFF2-40B4-BE49-F238E27FC236}">
                <a16:creationId xmlns:a16="http://schemas.microsoft.com/office/drawing/2014/main" id="{ABFF5D9A-6102-378B-4874-21E79E0F4417}"/>
              </a:ext>
            </a:extLst>
          </p:cNvPr>
          <p:cNvCxnSpPr>
            <a:cxnSpLocks/>
            <a:stCxn id="10" idx="3"/>
            <a:endCxn id="7" idx="2"/>
          </p:cNvCxnSpPr>
          <p:nvPr/>
        </p:nvCxnSpPr>
        <p:spPr>
          <a:xfrm flipV="1">
            <a:off x="9815383" y="705771"/>
            <a:ext cx="1435920" cy="28350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84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groups of people&#10;&#10;Description automatically generated with medium confidence">
            <a:extLst>
              <a:ext uri="{FF2B5EF4-FFF2-40B4-BE49-F238E27FC236}">
                <a16:creationId xmlns:a16="http://schemas.microsoft.com/office/drawing/2014/main" id="{741A530D-2030-0DF7-64D8-A23C9A630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 y="1923914"/>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a:t>Context</a:t>
            </a:r>
          </a:p>
          <a:p>
            <a:pPr algn="just"/>
            <a:r>
              <a:rPr lang="en-US" sz="1600"/>
              <a:t>We have pain levels induced by thermal pain on the forearm for (N=) 15 participants separate between non-athletes, non-contact athletes and contact athletes (n=5 for each).</a:t>
            </a:r>
          </a:p>
          <a:p>
            <a:pPr algn="just"/>
            <a:r>
              <a:rPr lang="en-US" sz="1050"/>
              <a:t>See </a:t>
            </a:r>
            <a:r>
              <a:rPr lang="en-US" sz="1050">
                <a:hlinkClick r:id="rId4"/>
              </a:rPr>
              <a:t>Amanda et al., </a:t>
            </a:r>
            <a:r>
              <a:rPr lang="en-US" sz="1050" i="1">
                <a:hlinkClick r:id="rId4"/>
              </a:rPr>
              <a:t>Sports Med</a:t>
            </a:r>
            <a:r>
              <a:rPr lang="en-US" sz="1050">
                <a:hlinkClick r:id="rId4"/>
              </a:rPr>
              <a:t>, 2022 </a:t>
            </a:r>
            <a:r>
              <a:rPr lang="en-US" sz="1050"/>
              <a:t>for more info on pain perceptions in athletes.</a:t>
            </a:r>
            <a:endParaRPr lang="fr-CA" sz="1050"/>
          </a:p>
        </p:txBody>
      </p:sp>
      <p:sp>
        <p:nvSpPr>
          <p:cNvPr id="11" name="TextBox 10">
            <a:extLst>
              <a:ext uri="{FF2B5EF4-FFF2-40B4-BE49-F238E27FC236}">
                <a16:creationId xmlns:a16="http://schemas.microsoft.com/office/drawing/2014/main" id="{C889F284-E772-02B6-E1D4-F5EB6459248C}"/>
              </a:ext>
            </a:extLst>
          </p:cNvPr>
          <p:cNvSpPr txBox="1"/>
          <p:nvPr/>
        </p:nvSpPr>
        <p:spPr>
          <a:xfrm>
            <a:off x="439947" y="683420"/>
            <a:ext cx="5308122" cy="1169551"/>
          </a:xfrm>
          <a:prstGeom prst="rect">
            <a:avLst/>
          </a:prstGeom>
          <a:noFill/>
        </p:spPr>
        <p:txBody>
          <a:bodyPr wrap="square">
            <a:spAutoFit/>
          </a:bodyPr>
          <a:lstStyle/>
          <a:p>
            <a:pPr algn="just"/>
            <a:r>
              <a:rPr lang="en-US" sz="1400" b="1"/>
              <a:t>Logic of ANOVA: </a:t>
            </a:r>
            <a:r>
              <a:rPr lang="en-US" sz="1400"/>
              <a:t>compare the </a:t>
            </a:r>
            <a:r>
              <a:rPr lang="en-US" sz="1400" b="1" u="sng"/>
              <a:t>explained</a:t>
            </a:r>
            <a:r>
              <a:rPr lang="en-US" sz="1400"/>
              <a:t> (effect) and </a:t>
            </a:r>
            <a:r>
              <a:rPr lang="en-US" sz="1400" u="sng"/>
              <a:t>unexplained</a:t>
            </a:r>
            <a:r>
              <a:rPr lang="en-US" sz="1400"/>
              <a:t> (noise)</a:t>
            </a:r>
            <a:r>
              <a:rPr lang="en-US" sz="1400" b="1"/>
              <a:t> </a:t>
            </a:r>
            <a:r>
              <a:rPr lang="en-US" sz="1400"/>
              <a:t>variance in our model.</a:t>
            </a:r>
          </a:p>
          <a:p>
            <a:pPr algn="just"/>
            <a:endParaRPr lang="en-US" sz="1400"/>
          </a:p>
          <a:p>
            <a:pPr algn="just"/>
            <a:r>
              <a:rPr lang="en-US" sz="1400"/>
              <a:t>The </a:t>
            </a:r>
            <a:r>
              <a:rPr lang="en-US" sz="1400" b="1" u="sng">
                <a:solidFill>
                  <a:srgbClr val="C00000"/>
                </a:solidFill>
              </a:rPr>
              <a:t>un</a:t>
            </a:r>
            <a:r>
              <a:rPr lang="en-US" sz="1400" b="1" u="sng"/>
              <a:t>explained</a:t>
            </a:r>
            <a:r>
              <a:rPr lang="en-US" sz="1400"/>
              <a:t> variance is the partition of the total variance that is not predicted, or explained, by the model.</a:t>
            </a:r>
          </a:p>
        </p:txBody>
      </p:sp>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3485570"/>
          </a:xfrm>
          <a:prstGeom prst="rect">
            <a:avLst/>
          </a:prstGeom>
          <a:noFill/>
        </p:spPr>
        <p:txBody>
          <a:bodyPr wrap="square" rtlCol="0">
            <a:spAutoFit/>
          </a:bodyPr>
          <a:lstStyle/>
          <a:p>
            <a:pPr algn="just"/>
            <a:r>
              <a:rPr lang="en-US" b="1" u="sng"/>
              <a:t>Residual sum of squares</a:t>
            </a:r>
          </a:p>
          <a:p>
            <a:pPr algn="just"/>
            <a:endParaRPr lang="en-US" sz="500" b="1" u="sng"/>
          </a:p>
          <a:p>
            <a:pPr marL="171450" indent="-171450" algn="just">
              <a:buFont typeface="Arial" panose="020B0604020202020204" pitchFamily="34" charset="0"/>
              <a:buChar char="•"/>
            </a:pPr>
            <a:r>
              <a:rPr lang="en-US" sz="1400"/>
              <a:t>The </a:t>
            </a:r>
            <a:r>
              <a:rPr lang="en-US" sz="1400">
                <a:solidFill>
                  <a:srgbClr val="C00000"/>
                </a:solidFill>
              </a:rPr>
              <a:t>red lines </a:t>
            </a:r>
            <a:r>
              <a:rPr lang="en-US" sz="1400"/>
              <a:t>represent the variability that is unexplained by the model, i.e., the </a:t>
            </a:r>
            <a:r>
              <a:rPr lang="en-US" sz="1400" b="1"/>
              <a:t>group means</a:t>
            </a:r>
            <a:r>
              <a:rPr lang="en-US" sz="1400"/>
              <a:t>.</a:t>
            </a:r>
            <a:endParaRPr lang="en-US" sz="500"/>
          </a:p>
          <a:p>
            <a:pPr marL="171450" indent="-171450" algn="just">
              <a:buFont typeface="Arial" panose="020B0604020202020204" pitchFamily="34" charset="0"/>
              <a:buChar char="•"/>
            </a:pPr>
            <a:r>
              <a:rPr lang="en-US" sz="1400"/>
              <a:t>The equation below shows how to calculate the model sum of squares…</a:t>
            </a:r>
          </a:p>
          <a:p>
            <a:pPr marL="628650" lvl="1" indent="-171450" algn="just">
              <a:buFont typeface="Arial" panose="020B0604020202020204" pitchFamily="34" charset="0"/>
              <a:buChar char="•"/>
            </a:pPr>
            <a:r>
              <a:rPr lang="en-US" sz="1400"/>
              <a:t>Conceptually, it is quite simple: it is the </a:t>
            </a:r>
            <a:r>
              <a:rPr lang="en-US" sz="1400" u="sng">
                <a:solidFill>
                  <a:srgbClr val="C00000"/>
                </a:solidFill>
              </a:rPr>
              <a:t>sum</a:t>
            </a:r>
            <a:r>
              <a:rPr lang="en-US" sz="1400">
                <a:solidFill>
                  <a:srgbClr val="C00000"/>
                </a:solidFill>
              </a:rPr>
              <a:t> of the </a:t>
            </a:r>
            <a:r>
              <a:rPr lang="en-US" sz="1400" u="sng">
                <a:solidFill>
                  <a:srgbClr val="C00000"/>
                </a:solidFill>
              </a:rPr>
              <a:t>squared length</a:t>
            </a:r>
            <a:r>
              <a:rPr lang="en-US" sz="1400">
                <a:solidFill>
                  <a:srgbClr val="C00000"/>
                </a:solidFill>
              </a:rPr>
              <a:t> of all the </a:t>
            </a:r>
            <a:r>
              <a:rPr lang="en-US" sz="1400" b="1">
                <a:solidFill>
                  <a:srgbClr val="C00000"/>
                </a:solidFill>
              </a:rPr>
              <a:t>red lines</a:t>
            </a:r>
            <a:r>
              <a:rPr lang="en-US" sz="1400"/>
              <a:t>.</a:t>
            </a:r>
          </a:p>
          <a:p>
            <a:pPr marL="628650" lvl="1" indent="-171450" algn="just">
              <a:buFont typeface="Arial" panose="020B0604020202020204" pitchFamily="34" charset="0"/>
              <a:buChar char="•"/>
            </a:pPr>
            <a:r>
              <a:rPr lang="en-US" sz="1400"/>
              <a:t>The difference between the observations and their respective group means reflect the error of our model, i.e., the variability that our model does not account for. In regression terms, these are the </a:t>
            </a:r>
            <a:r>
              <a:rPr lang="en-US" sz="1400" b="1"/>
              <a:t>residuals</a:t>
            </a:r>
            <a:r>
              <a:rPr lang="en-US" sz="1400"/>
              <a:t>.</a:t>
            </a:r>
          </a:p>
          <a:p>
            <a:pPr algn="just"/>
            <a:endParaRPr lang="en-US" sz="500"/>
          </a:p>
          <a:p>
            <a:pPr marL="171450" indent="-171450" algn="just">
              <a:buFont typeface="Arial" panose="020B0604020202020204" pitchFamily="34" charset="0"/>
              <a:buChar char="•"/>
            </a:pPr>
            <a:r>
              <a:rPr lang="en-US" sz="1400">
                <a:solidFill>
                  <a:srgbClr val="00B050"/>
                </a:solidFill>
              </a:rPr>
              <a:t>That measure tells us how much the model (i.e., the </a:t>
            </a:r>
            <a:r>
              <a:rPr lang="en-US" sz="1400" b="1">
                <a:solidFill>
                  <a:srgbClr val="00B050"/>
                </a:solidFill>
              </a:rPr>
              <a:t>group means</a:t>
            </a:r>
            <a:r>
              <a:rPr lang="en-US" sz="1400">
                <a:solidFill>
                  <a:srgbClr val="00B050"/>
                </a:solidFill>
              </a:rPr>
              <a:t>) is bad at predicting our observations. No model is perfect – the goal is to have a model that is </a:t>
            </a:r>
            <a:r>
              <a:rPr lang="en-US" sz="1400" u="sng">
                <a:solidFill>
                  <a:srgbClr val="00B050"/>
                </a:solidFill>
              </a:rPr>
              <a:t>at least better</a:t>
            </a:r>
            <a:r>
              <a:rPr lang="en-US" sz="1400">
                <a:solidFill>
                  <a:srgbClr val="00B050"/>
                </a:solidFill>
              </a:rPr>
              <a:t> than the grand mean.</a:t>
            </a:r>
          </a:p>
          <a:p>
            <a:pPr marL="171450" indent="-171450" algn="just">
              <a:buFont typeface="Arial" panose="020B0604020202020204" pitchFamily="34" charset="0"/>
              <a:buChar char="•"/>
            </a:pPr>
            <a:endParaRPr lang="fr-CA" sz="105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207653" y="5527804"/>
                <a:ext cx="214199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𝑅</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fr-CA"/>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207653" y="5527804"/>
                <a:ext cx="2141997" cy="756233"/>
              </a:xfrm>
              <a:prstGeom prst="rect">
                <a:avLst/>
              </a:prstGeom>
              <a:blipFill>
                <a:blip r:embed="rId5"/>
                <a:stretch>
                  <a:fillRect l="-7647" t="-120000" r="-588" b="-180000"/>
                </a:stretch>
              </a:blipFill>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Residual sum of squares</a:t>
            </a:r>
            <a:endParaRPr lang="fr-CA" sz="1400" b="1">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C71FD69-774F-58AC-D85F-EB1462862DBD}"/>
                  </a:ext>
                </a:extLst>
              </p:cNvPr>
              <p:cNvSpPr txBox="1"/>
              <p:nvPr/>
            </p:nvSpPr>
            <p:spPr>
              <a:xfrm>
                <a:off x="9021792" y="5766621"/>
                <a:ext cx="2674116" cy="400110"/>
              </a:xfrm>
              <a:prstGeom prst="rect">
                <a:avLst/>
              </a:prstGeom>
              <a:noFill/>
            </p:spPr>
            <p:txBody>
              <a:bodyPr wrap="square">
                <a:spAutoFit/>
              </a:bodyPr>
              <a:lstStyle/>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𝑖𝑘</m:t>
                        </m:r>
                      </m:sub>
                    </m:sSub>
                  </m:oMath>
                </a14:m>
                <a:r>
                  <a:rPr lang="fr-CA" sz="1000"/>
                  <a:t>: observation of participant</a:t>
                </a:r>
                <a14:m>
                  <m:oMath xmlns:m="http://schemas.openxmlformats.org/officeDocument/2006/math">
                    <m:r>
                      <a:rPr lang="en-US" sz="1000" b="0" i="1" smtClean="0">
                        <a:latin typeface="Cambria Math" panose="02040503050406030204" pitchFamily="18" charset="0"/>
                      </a:rPr>
                      <m:t>𝑖</m:t>
                    </m:r>
                  </m:oMath>
                </a14:m>
                <a:r>
                  <a:rPr lang="fr-CA" sz="1000"/>
                  <a:t> in group </a:t>
                </a:r>
                <a14:m>
                  <m:oMath xmlns:m="http://schemas.openxmlformats.org/officeDocument/2006/math">
                    <m:r>
                      <a:rPr lang="en-US" sz="1000" b="0" i="1" smtClean="0">
                        <a:latin typeface="Cambria Math" panose="02040503050406030204" pitchFamily="18" charset="0"/>
                      </a:rPr>
                      <m:t>𝑘</m:t>
                    </m:r>
                  </m:oMath>
                </a14:m>
                <a:endParaRPr lang="fr-CA" sz="1000"/>
              </a:p>
              <a:p>
                <a14:m>
                  <m:oMath xmlns:m="http://schemas.openxmlformats.org/officeDocument/2006/math">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𝑥</m:t>
                            </m:r>
                          </m:e>
                        </m:acc>
                      </m:e>
                      <m:sub>
                        <m:r>
                          <a:rPr lang="en-US" sz="1000" b="0" i="1" smtClean="0">
                            <a:latin typeface="Cambria Math" panose="02040503050406030204" pitchFamily="18" charset="0"/>
                          </a:rPr>
                          <m:t>𝑘</m:t>
                        </m:r>
                      </m:sub>
                    </m:sSub>
                  </m:oMath>
                </a14:m>
                <a:r>
                  <a:rPr lang="fr-CA" sz="1000"/>
                  <a:t>: </a:t>
                </a:r>
                <a:r>
                  <a:rPr lang="en-US" sz="1000"/>
                  <a:t>group mean of group </a:t>
                </a:r>
                <a14:m>
                  <m:oMath xmlns:m="http://schemas.openxmlformats.org/officeDocument/2006/math">
                    <m:r>
                      <a:rPr lang="en-US" sz="1000" b="0" i="1" smtClean="0">
                        <a:latin typeface="Cambria Math" panose="02040503050406030204" pitchFamily="18" charset="0"/>
                      </a:rPr>
                      <m:t>𝑘</m:t>
                    </m:r>
                  </m:oMath>
                </a14:m>
                <a:endParaRPr lang="fr-CA" sz="1000"/>
              </a:p>
            </p:txBody>
          </p:sp>
        </mc:Choice>
        <mc:Fallback xmlns="">
          <p:sp>
            <p:nvSpPr>
              <p:cNvPr id="2" name="TextBox 1">
                <a:extLst>
                  <a:ext uri="{FF2B5EF4-FFF2-40B4-BE49-F238E27FC236}">
                    <a16:creationId xmlns:a16="http://schemas.microsoft.com/office/drawing/2014/main" id="{DC71FD69-774F-58AC-D85F-EB1462862DBD}"/>
                  </a:ext>
                </a:extLst>
              </p:cNvPr>
              <p:cNvSpPr txBox="1">
                <a:spLocks noRot="1" noChangeAspect="1" noMove="1" noResize="1" noEditPoints="1" noAdjustHandles="1" noChangeArrowheads="1" noChangeShapeType="1" noTextEdit="1"/>
              </p:cNvSpPr>
              <p:nvPr/>
            </p:nvSpPr>
            <p:spPr>
              <a:xfrm>
                <a:off x="9021792" y="5766621"/>
                <a:ext cx="2674116" cy="400110"/>
              </a:xfrm>
              <a:prstGeom prst="rect">
                <a:avLst/>
              </a:prstGeom>
              <a:blipFill>
                <a:blip r:embed="rId6"/>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258588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Sums of squares</a:t>
            </a:r>
            <a:endParaRPr lang="fr-CA" sz="1400" b="1">
              <a:solidFill>
                <a:schemeClr val="tx1"/>
              </a:solidFill>
            </a:endParaRPr>
          </a:p>
        </p:txBody>
      </p:sp>
      <p:grpSp>
        <p:nvGrpSpPr>
          <p:cNvPr id="23" name="Group 22">
            <a:extLst>
              <a:ext uri="{FF2B5EF4-FFF2-40B4-BE49-F238E27FC236}">
                <a16:creationId xmlns:a16="http://schemas.microsoft.com/office/drawing/2014/main" id="{F34C6D89-DD04-8F65-EE29-D1516E13ADA5}"/>
              </a:ext>
            </a:extLst>
          </p:cNvPr>
          <p:cNvGrpSpPr/>
          <p:nvPr/>
        </p:nvGrpSpPr>
        <p:grpSpPr>
          <a:xfrm>
            <a:off x="137525" y="729000"/>
            <a:ext cx="8146102" cy="5570062"/>
            <a:chOff x="137525" y="729000"/>
            <a:chExt cx="8146102" cy="5570062"/>
          </a:xfrm>
        </p:grpSpPr>
        <p:pic>
          <p:nvPicPr>
            <p:cNvPr id="2" name="Picture 1" descr="A graph of different groups of people&#10;&#10;Description automatically generated with medium confidence">
              <a:extLst>
                <a:ext uri="{FF2B5EF4-FFF2-40B4-BE49-F238E27FC236}">
                  <a16:creationId xmlns:a16="http://schemas.microsoft.com/office/drawing/2014/main" id="{0F89613E-8012-6B27-C69F-0A7D598488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25" y="2079000"/>
              <a:ext cx="3599999"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CBA2B573-BCFB-BE48-0EF2-93489CD3F72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729000"/>
              <a:ext cx="3600000" cy="2700000"/>
            </a:xfrm>
            <a:prstGeom prst="rect">
              <a:avLst/>
            </a:prstGeom>
          </p:spPr>
        </p:pic>
        <p:pic>
          <p:nvPicPr>
            <p:cNvPr id="6" name="Picture 5" descr="A graph of different groups of people&#10;&#10;Description automatically generated with medium confidence">
              <a:extLst>
                <a:ext uri="{FF2B5EF4-FFF2-40B4-BE49-F238E27FC236}">
                  <a16:creationId xmlns:a16="http://schemas.microsoft.com/office/drawing/2014/main" id="{7AC2629E-0D03-F60D-15EE-33BF63A83C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3599062"/>
              <a:ext cx="3600000" cy="2700000"/>
            </a:xfrm>
            <a:prstGeom prst="rect">
              <a:avLst/>
            </a:prstGeom>
          </p:spPr>
        </p:pic>
        <p:cxnSp>
          <p:nvCxnSpPr>
            <p:cNvPr id="9" name="Connector: Elbow 8">
              <a:extLst>
                <a:ext uri="{FF2B5EF4-FFF2-40B4-BE49-F238E27FC236}">
                  <a16:creationId xmlns:a16="http://schemas.microsoft.com/office/drawing/2014/main" id="{0EE46F95-64E9-A038-C4D9-242E4405E30C}"/>
                </a:ext>
              </a:extLst>
            </p:cNvPr>
            <p:cNvCxnSpPr>
              <a:cxnSpLocks/>
              <a:stCxn id="2" idx="2"/>
            </p:cNvCxnSpPr>
            <p:nvPr/>
          </p:nvCxnSpPr>
          <p:spPr>
            <a:xfrm rot="16200000" flipH="1">
              <a:off x="2786764" y="3929761"/>
              <a:ext cx="1224234" cy="2922712"/>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456B89D-234E-412E-4DED-B6C23C2AB6C6}"/>
                </a:ext>
              </a:extLst>
            </p:cNvPr>
            <p:cNvCxnSpPr>
              <a:cxnSpLocks/>
              <a:stCxn id="2" idx="0"/>
            </p:cNvCxnSpPr>
            <p:nvPr/>
          </p:nvCxnSpPr>
          <p:spPr>
            <a:xfrm rot="5400000" flipH="1" flipV="1">
              <a:off x="2881185" y="99950"/>
              <a:ext cx="1035390" cy="292271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BE4442-B7A2-C79F-76A7-584C2F6A74E9}"/>
                </a:ext>
              </a:extLst>
            </p:cNvPr>
            <p:cNvSpPr txBox="1"/>
            <p:nvPr/>
          </p:nvSpPr>
          <p:spPr>
            <a:xfrm>
              <a:off x="145294" y="1741207"/>
              <a:ext cx="1784463" cy="369332"/>
            </a:xfrm>
            <a:prstGeom prst="rect">
              <a:avLst/>
            </a:prstGeom>
            <a:noFill/>
          </p:spPr>
          <p:txBody>
            <a:bodyPr wrap="none" rtlCol="0">
              <a:spAutoFit/>
            </a:bodyPr>
            <a:lstStyle/>
            <a:p>
              <a:r>
                <a:rPr lang="en-US" b="1"/>
                <a:t>Total variance</a:t>
              </a:r>
              <a:endParaRPr lang="fr-CA" b="1"/>
            </a:p>
          </p:txBody>
        </p:sp>
        <p:sp>
          <p:nvSpPr>
            <p:cNvPr id="21" name="TextBox 20">
              <a:extLst>
                <a:ext uri="{FF2B5EF4-FFF2-40B4-BE49-F238E27FC236}">
                  <a16:creationId xmlns:a16="http://schemas.microsoft.com/office/drawing/2014/main" id="{3062D575-68F5-9CD4-11D1-9D9F9CF36C75}"/>
                </a:ext>
              </a:extLst>
            </p:cNvPr>
            <p:cNvSpPr txBox="1"/>
            <p:nvPr/>
          </p:nvSpPr>
          <p:spPr>
            <a:xfrm>
              <a:off x="2099349" y="1125274"/>
              <a:ext cx="2599061" cy="523220"/>
            </a:xfrm>
            <a:prstGeom prst="rect">
              <a:avLst/>
            </a:prstGeom>
            <a:noFill/>
          </p:spPr>
          <p:txBody>
            <a:bodyPr wrap="square" rtlCol="0">
              <a:spAutoFit/>
            </a:bodyPr>
            <a:lstStyle/>
            <a:p>
              <a:r>
                <a:rPr lang="en-US" sz="1400" b="1"/>
                <a:t>Variance explained by the model (i.e., group mean)</a:t>
              </a:r>
              <a:endParaRPr lang="fr-CA" sz="1400" b="1"/>
            </a:p>
          </p:txBody>
        </p:sp>
        <p:sp>
          <p:nvSpPr>
            <p:cNvPr id="22" name="TextBox 21">
              <a:extLst>
                <a:ext uri="{FF2B5EF4-FFF2-40B4-BE49-F238E27FC236}">
                  <a16:creationId xmlns:a16="http://schemas.microsoft.com/office/drawing/2014/main" id="{22481382-E526-BB11-8416-A85E2F7D01F7}"/>
                </a:ext>
              </a:extLst>
            </p:cNvPr>
            <p:cNvSpPr txBox="1"/>
            <p:nvPr/>
          </p:nvSpPr>
          <p:spPr>
            <a:xfrm>
              <a:off x="2018437" y="5350507"/>
              <a:ext cx="2584278" cy="523220"/>
            </a:xfrm>
            <a:prstGeom prst="rect">
              <a:avLst/>
            </a:prstGeom>
            <a:noFill/>
          </p:spPr>
          <p:txBody>
            <a:bodyPr wrap="square" rtlCol="0">
              <a:spAutoFit/>
            </a:bodyPr>
            <a:lstStyle/>
            <a:p>
              <a:r>
                <a:rPr lang="en-US" sz="1400" b="1"/>
                <a:t>Variance unexplained by the model (i.e., group mean)</a:t>
              </a:r>
              <a:endParaRPr lang="fr-CA" sz="1400" b="1"/>
            </a:p>
          </p:txBody>
        </p:sp>
      </p:grpSp>
      <p:sp>
        <p:nvSpPr>
          <p:cNvPr id="24" name="TextBox 23">
            <a:extLst>
              <a:ext uri="{FF2B5EF4-FFF2-40B4-BE49-F238E27FC236}">
                <a16:creationId xmlns:a16="http://schemas.microsoft.com/office/drawing/2014/main" id="{E1333E51-7D98-8455-972B-55FCDC31FB2F}"/>
              </a:ext>
            </a:extLst>
          </p:cNvPr>
          <p:cNvSpPr txBox="1"/>
          <p:nvPr/>
        </p:nvSpPr>
        <p:spPr>
          <a:xfrm>
            <a:off x="8375904" y="1386884"/>
            <a:ext cx="3600000" cy="4431983"/>
          </a:xfrm>
          <a:prstGeom prst="rect">
            <a:avLst/>
          </a:prstGeom>
          <a:noFill/>
        </p:spPr>
        <p:txBody>
          <a:bodyPr wrap="square" rtlCol="0">
            <a:spAutoFit/>
          </a:bodyPr>
          <a:lstStyle/>
          <a:p>
            <a:r>
              <a:rPr lang="en-US" sz="1600"/>
              <a:t>And now we have…</a:t>
            </a:r>
          </a:p>
          <a:p>
            <a:endParaRPr lang="en-US" sz="1600"/>
          </a:p>
          <a:p>
            <a:r>
              <a:rPr lang="en-US" sz="1600" b="1"/>
              <a:t>SS</a:t>
            </a:r>
            <a:r>
              <a:rPr lang="en-US" sz="1600" b="1" baseline="-25000"/>
              <a:t>M</a:t>
            </a:r>
            <a:r>
              <a:rPr lang="en-US" sz="1600" b="1"/>
              <a:t>: model sum of squares</a:t>
            </a:r>
          </a:p>
          <a:p>
            <a:r>
              <a:rPr lang="en-US" sz="1600"/>
              <a:t>What is explained by the model</a:t>
            </a:r>
          </a:p>
          <a:p>
            <a:endParaRPr lang="en-US" sz="1600"/>
          </a:p>
          <a:p>
            <a:r>
              <a:rPr lang="en-US" sz="1600" b="1"/>
              <a:t>SS</a:t>
            </a:r>
            <a:r>
              <a:rPr lang="en-US" sz="1600" b="1" baseline="-25000"/>
              <a:t>R</a:t>
            </a:r>
            <a:r>
              <a:rPr lang="en-US" sz="1600" b="1"/>
              <a:t>: residual sum of squares</a:t>
            </a:r>
          </a:p>
          <a:p>
            <a:r>
              <a:rPr lang="en-US" sz="1600"/>
              <a:t>What is unexplained by the model</a:t>
            </a:r>
          </a:p>
          <a:p>
            <a:endParaRPr lang="en-US" sz="1600"/>
          </a:p>
          <a:p>
            <a:pPr algn="just"/>
            <a:r>
              <a:rPr lang="en-US" sz="1400"/>
              <a:t>Errors of the model being smaller than the errors of the residuals means that the model is at least better than the grand mean at predicting our observations. In other words, it means that </a:t>
            </a:r>
            <a:r>
              <a:rPr lang="en-US" sz="1400" u="sng"/>
              <a:t>at least one group mean differ from the others</a:t>
            </a:r>
            <a:r>
              <a:rPr lang="en-US" sz="1400"/>
              <a:t> sufficiently enough to make our model more useful.</a:t>
            </a:r>
          </a:p>
          <a:p>
            <a:pPr algn="just"/>
            <a:endParaRPr lang="en-US" sz="1400"/>
          </a:p>
          <a:p>
            <a:pPr algn="just"/>
            <a:r>
              <a:rPr lang="en-US" sz="1400" b="1">
                <a:solidFill>
                  <a:srgbClr val="00B050"/>
                </a:solidFill>
              </a:rPr>
              <a:t>In other words, SS</a:t>
            </a:r>
            <a:r>
              <a:rPr lang="en-US" sz="1400" b="1" baseline="-25000">
                <a:solidFill>
                  <a:srgbClr val="00B050"/>
                </a:solidFill>
              </a:rPr>
              <a:t>M</a:t>
            </a:r>
            <a:r>
              <a:rPr lang="en-US" sz="1400" b="1">
                <a:solidFill>
                  <a:srgbClr val="00B050"/>
                </a:solidFill>
              </a:rPr>
              <a:t> has to be smaller than SS</a:t>
            </a:r>
            <a:r>
              <a:rPr lang="en-US" sz="1400" b="1" baseline="-25000">
                <a:solidFill>
                  <a:srgbClr val="00B050"/>
                </a:solidFill>
              </a:rPr>
              <a:t>R</a:t>
            </a:r>
            <a:r>
              <a:rPr lang="en-US" sz="1400" b="1">
                <a:solidFill>
                  <a:srgbClr val="00B050"/>
                </a:solidFill>
              </a:rPr>
              <a:t>.</a:t>
            </a:r>
          </a:p>
        </p:txBody>
      </p:sp>
    </p:spTree>
    <p:extLst>
      <p:ext uri="{BB962C8B-B14F-4D97-AF65-F5344CB8AC3E}">
        <p14:creationId xmlns:p14="http://schemas.microsoft.com/office/powerpoint/2010/main" val="3953958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groups of people&#10;&#10;Description automatically generated with medium confidence">
            <a:extLst>
              <a:ext uri="{FF2B5EF4-FFF2-40B4-BE49-F238E27FC236}">
                <a16:creationId xmlns:a16="http://schemas.microsoft.com/office/drawing/2014/main" id="{A749ED63-80E7-2636-5439-448B859727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168" y="1779187"/>
            <a:ext cx="3599999" cy="2700000"/>
          </a:xfrm>
          <a:prstGeom prst="rect">
            <a:avLst/>
          </a:prstGeom>
        </p:spPr>
      </p:pic>
      <p:pic>
        <p:nvPicPr>
          <p:cNvPr id="3" name="Picture 2" descr="A graph of different groups of people&#10;&#10;Description automatically generated with medium confidence">
            <a:extLst>
              <a:ext uri="{FF2B5EF4-FFF2-40B4-BE49-F238E27FC236}">
                <a16:creationId xmlns:a16="http://schemas.microsoft.com/office/drawing/2014/main" id="{8E535FBB-34F0-E20E-D43E-844E33BFDC8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6000" y="1779187"/>
            <a:ext cx="3600000"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80D20E01-199C-76A1-C375-FAB378AFBB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0832" y="1854497"/>
            <a:ext cx="3600000" cy="2700000"/>
          </a:xfrm>
          <a:prstGeom prst="rect">
            <a:avLst/>
          </a:prstGeom>
        </p:spPr>
      </p:pic>
      <p:sp>
        <p:nvSpPr>
          <p:cNvPr id="6" name="TextBox 5">
            <a:extLst>
              <a:ext uri="{FF2B5EF4-FFF2-40B4-BE49-F238E27FC236}">
                <a16:creationId xmlns:a16="http://schemas.microsoft.com/office/drawing/2014/main" id="{3F7CDD3D-C368-A8C7-24DE-1F7C9436C0D6}"/>
              </a:ext>
            </a:extLst>
          </p:cNvPr>
          <p:cNvSpPr txBox="1"/>
          <p:nvPr/>
        </p:nvSpPr>
        <p:spPr>
          <a:xfrm>
            <a:off x="413766" y="578858"/>
            <a:ext cx="9982962" cy="1200329"/>
          </a:xfrm>
          <a:prstGeom prst="rect">
            <a:avLst/>
          </a:prstGeom>
          <a:noFill/>
        </p:spPr>
        <p:txBody>
          <a:bodyPr wrap="square">
            <a:spAutoFit/>
          </a:bodyPr>
          <a:lstStyle/>
          <a:p>
            <a:pPr algn="just"/>
            <a:r>
              <a:rPr lang="en-US" sz="1800"/>
              <a:t>But we can’t directly use the sums of square, because they are biased by the number of scores being summed (i.e., number of observations and groups). We use the average sum of squares (i.e., </a:t>
            </a:r>
            <a:r>
              <a:rPr lang="en-US" sz="1800" b="1"/>
              <a:t>mean squares</a:t>
            </a:r>
            <a:r>
              <a:rPr lang="en-US" sz="1800"/>
              <a:t>), which is obtained by dividing the sums of squares by their respective degrees of freedom.</a:t>
            </a:r>
            <a:endParaRPr lang="fr-CA"/>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D9622E-0EBA-A6B6-DC81-A2DA5CB4AC46}"/>
                  </a:ext>
                </a:extLst>
              </p:cNvPr>
              <p:cNvSpPr txBox="1"/>
              <p:nvPr/>
            </p:nvSpPr>
            <p:spPr>
              <a:xfrm>
                <a:off x="201168" y="4450601"/>
                <a:ext cx="3599999" cy="1754326"/>
              </a:xfrm>
              <a:prstGeom prst="rect">
                <a:avLst/>
              </a:prstGeom>
              <a:noFill/>
            </p:spPr>
            <p:txBody>
              <a:bodyPr wrap="square">
                <a:spAutoFit/>
              </a:bodyPr>
              <a:lstStyle/>
              <a:p>
                <a:r>
                  <a:rPr lang="en-US" sz="1800" b="1" u="sng"/>
                  <a:t>Total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1</m:t>
                    </m:r>
                  </m:oMath>
                </a14:m>
                <a:r>
                  <a:rPr lang="fr-CA"/>
                  <a:t> → </a:t>
                </a:r>
                <a:r>
                  <a:rPr lang="fr-CA" b="1"/>
                  <a:t>14</a:t>
                </a:r>
              </a:p>
              <a:p>
                <a:endParaRPr lang="en-CA" sz="1200"/>
              </a:p>
              <a:p>
                <a:pPr algn="just"/>
                <a:r>
                  <a:rPr lang="en-CA" sz="1200"/>
                  <a:t>We compare our 15 </a:t>
                </a:r>
                <a:r>
                  <a:rPr lang="en-CA" sz="1200" b="1"/>
                  <a:t>observations</a:t>
                </a:r>
                <a:r>
                  <a:rPr lang="en-CA" sz="1200"/>
                  <a:t> to our </a:t>
                </a:r>
                <a:r>
                  <a:rPr lang="en-CA" sz="1200" b="1"/>
                  <a:t>grand mean</a:t>
                </a:r>
                <a:r>
                  <a:rPr lang="en-CA" sz="1200"/>
                  <a:t>. Once 14 values have been observed, the last one is </a:t>
                </a:r>
                <a:r>
                  <a:rPr lang="en-CA" sz="1200" u="sng"/>
                  <a:t>not</a:t>
                </a:r>
                <a:r>
                  <a:rPr lang="en-CA" sz="1200"/>
                  <a:t> free to vary. It must take a specific value or else it would change the grand mean.</a:t>
                </a:r>
              </a:p>
            </p:txBody>
          </p:sp>
        </mc:Choice>
        <mc:Fallback xmlns="">
          <p:sp>
            <p:nvSpPr>
              <p:cNvPr id="8" name="TextBox 7">
                <a:extLst>
                  <a:ext uri="{FF2B5EF4-FFF2-40B4-BE49-F238E27FC236}">
                    <a16:creationId xmlns:a16="http://schemas.microsoft.com/office/drawing/2014/main" id="{F8D9622E-0EBA-A6B6-DC81-A2DA5CB4AC46}"/>
                  </a:ext>
                </a:extLst>
              </p:cNvPr>
              <p:cNvSpPr txBox="1">
                <a:spLocks noRot="1" noChangeAspect="1" noMove="1" noResize="1" noEditPoints="1" noAdjustHandles="1" noChangeArrowheads="1" noChangeShapeType="1" noTextEdit="1"/>
              </p:cNvSpPr>
              <p:nvPr/>
            </p:nvSpPr>
            <p:spPr>
              <a:xfrm>
                <a:off x="201168" y="4450601"/>
                <a:ext cx="3599999" cy="1754326"/>
              </a:xfrm>
              <a:prstGeom prst="rect">
                <a:avLst/>
              </a:prstGeom>
              <a:blipFill>
                <a:blip r:embed="rId6"/>
                <a:stretch>
                  <a:fillRect l="-1053" t="-1439" b="-2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71801F-D2A3-0F63-EB48-B341BACB4304}"/>
                  </a:ext>
                </a:extLst>
              </p:cNvPr>
              <p:cNvSpPr txBox="1"/>
              <p:nvPr/>
            </p:nvSpPr>
            <p:spPr>
              <a:xfrm>
                <a:off x="4295998" y="4450601"/>
                <a:ext cx="3599999" cy="1754326"/>
              </a:xfrm>
              <a:prstGeom prst="rect">
                <a:avLst/>
              </a:prstGeom>
              <a:noFill/>
            </p:spPr>
            <p:txBody>
              <a:bodyPr wrap="square">
                <a:spAutoFit/>
              </a:bodyPr>
              <a:lstStyle/>
              <a:p>
                <a:r>
                  <a:rPr lang="en-US" sz="1800" b="1" u="sng"/>
                  <a:t>Model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oMath>
                </a14:m>
                <a:r>
                  <a:rPr lang="fr-CA"/>
                  <a:t> → </a:t>
                </a:r>
                <a:r>
                  <a:rPr lang="fr-CA" b="1"/>
                  <a:t>2</a:t>
                </a:r>
              </a:p>
              <a:p>
                <a:endParaRPr lang="en-CA" sz="1200"/>
              </a:p>
              <a:p>
                <a:pPr algn="just"/>
                <a:r>
                  <a:rPr lang="en-CA" sz="1200"/>
                  <a:t>We compare our 3 </a:t>
                </a:r>
                <a:r>
                  <a:rPr lang="en-CA" sz="1200" b="1"/>
                  <a:t>group means </a:t>
                </a:r>
                <a:r>
                  <a:rPr lang="en-CA" sz="1200"/>
                  <a:t>to our </a:t>
                </a:r>
                <a:r>
                  <a:rPr lang="en-CA" sz="1200" b="1"/>
                  <a:t>grand mean</a:t>
                </a:r>
                <a:r>
                  <a:rPr lang="en-CA" sz="1200"/>
                  <a:t>. Once 2 group means have been observed, the last one is </a:t>
                </a:r>
                <a:r>
                  <a:rPr lang="en-CA" sz="1200" u="sng"/>
                  <a:t>not</a:t>
                </a:r>
                <a:r>
                  <a:rPr lang="en-CA" sz="1200"/>
                  <a:t> free to vary. It must take a specific value or else it would change the grand mean.</a:t>
                </a:r>
              </a:p>
            </p:txBody>
          </p:sp>
        </mc:Choice>
        <mc:Fallback xmlns="">
          <p:sp>
            <p:nvSpPr>
              <p:cNvPr id="9" name="TextBox 8">
                <a:extLst>
                  <a:ext uri="{FF2B5EF4-FFF2-40B4-BE49-F238E27FC236}">
                    <a16:creationId xmlns:a16="http://schemas.microsoft.com/office/drawing/2014/main" id="{2C71801F-D2A3-0F63-EB48-B341BACB4304}"/>
                  </a:ext>
                </a:extLst>
              </p:cNvPr>
              <p:cNvSpPr txBox="1">
                <a:spLocks noRot="1" noChangeAspect="1" noMove="1" noResize="1" noEditPoints="1" noAdjustHandles="1" noChangeArrowheads="1" noChangeShapeType="1" noTextEdit="1"/>
              </p:cNvSpPr>
              <p:nvPr/>
            </p:nvSpPr>
            <p:spPr>
              <a:xfrm>
                <a:off x="4295998" y="4450601"/>
                <a:ext cx="3599999" cy="1754326"/>
              </a:xfrm>
              <a:prstGeom prst="rect">
                <a:avLst/>
              </a:prstGeom>
              <a:blipFill>
                <a:blip r:embed="rId7"/>
                <a:stretch>
                  <a:fillRect l="-1408" t="-1439" b="-2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7DC27E-43C6-5C5F-D59A-679D2F3596BD}"/>
                  </a:ext>
                </a:extLst>
              </p:cNvPr>
              <p:cNvSpPr txBox="1"/>
              <p:nvPr/>
            </p:nvSpPr>
            <p:spPr>
              <a:xfrm>
                <a:off x="8390828" y="4450601"/>
                <a:ext cx="3599999" cy="1938992"/>
              </a:xfrm>
              <a:prstGeom prst="rect">
                <a:avLst/>
              </a:prstGeom>
              <a:noFill/>
            </p:spPr>
            <p:txBody>
              <a:bodyPr wrap="square">
                <a:spAutoFit/>
              </a:bodyPr>
              <a:lstStyle/>
              <a:p>
                <a:r>
                  <a:rPr lang="en-US" sz="1800" b="1" u="sng"/>
                  <a:t>Residuals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fr-CA"/>
                  <a:t> → 1</a:t>
                </a:r>
                <a:r>
                  <a:rPr lang="fr-CA" b="1"/>
                  <a:t>2</a:t>
                </a:r>
              </a:p>
              <a:p>
                <a:endParaRPr lang="en-CA" sz="1200"/>
              </a:p>
              <a:p>
                <a:pPr algn="just"/>
                <a:r>
                  <a:rPr lang="en-CA" sz="1200"/>
                  <a:t>We compare our 15 </a:t>
                </a:r>
                <a:r>
                  <a:rPr lang="en-CA" sz="1200" b="1"/>
                  <a:t>observations</a:t>
                </a:r>
                <a:r>
                  <a:rPr lang="en-CA" sz="1200"/>
                  <a:t> their respective </a:t>
                </a:r>
                <a:r>
                  <a:rPr lang="en-CA" sz="1200" b="1"/>
                  <a:t>group means </a:t>
                </a:r>
                <a:r>
                  <a:rPr lang="en-CA" sz="1200"/>
                  <a:t>(</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3</m:t>
                    </m:r>
                  </m:oMath>
                </a14:m>
                <a:r>
                  <a:rPr lang="en-CA" sz="1200"/>
                  <a:t>). Once 4 values have been observed in a group, the last one is </a:t>
                </a:r>
                <a:r>
                  <a:rPr lang="en-CA" sz="1200" u="sng"/>
                  <a:t>not</a:t>
                </a:r>
                <a:r>
                  <a:rPr lang="en-CA" sz="1200"/>
                  <a:t> free to vary. It must take a specific value or else it would change the group mean (rinse and repeat for 3 groups)</a:t>
                </a:r>
              </a:p>
            </p:txBody>
          </p:sp>
        </mc:Choice>
        <mc:Fallback xmlns="">
          <p:sp>
            <p:nvSpPr>
              <p:cNvPr id="10" name="TextBox 9">
                <a:extLst>
                  <a:ext uri="{FF2B5EF4-FFF2-40B4-BE49-F238E27FC236}">
                    <a16:creationId xmlns:a16="http://schemas.microsoft.com/office/drawing/2014/main" id="{697DC27E-43C6-5C5F-D59A-679D2F3596BD}"/>
                  </a:ext>
                </a:extLst>
              </p:cNvPr>
              <p:cNvSpPr txBox="1">
                <a:spLocks noRot="1" noChangeAspect="1" noMove="1" noResize="1" noEditPoints="1" noAdjustHandles="1" noChangeArrowheads="1" noChangeShapeType="1" noTextEdit="1"/>
              </p:cNvSpPr>
              <p:nvPr/>
            </p:nvSpPr>
            <p:spPr>
              <a:xfrm>
                <a:off x="8390828" y="4450601"/>
                <a:ext cx="3599999" cy="1938992"/>
              </a:xfrm>
              <a:prstGeom prst="rect">
                <a:avLst/>
              </a:prstGeom>
              <a:blipFill>
                <a:blip r:embed="rId8"/>
                <a:stretch>
                  <a:fillRect l="-1404" t="-1299" b="-1299"/>
                </a:stretch>
              </a:blipFill>
            </p:spPr>
            <p:txBody>
              <a:bodyPr/>
              <a:lstStyle/>
              <a:p>
                <a:r>
                  <a:rPr lang="en-US">
                    <a:noFill/>
                  </a:rPr>
                  <a:t> </a:t>
                </a:r>
              </a:p>
            </p:txBody>
          </p:sp>
        </mc:Fallback>
      </mc:AlternateContent>
    </p:spTree>
    <p:extLst>
      <p:ext uri="{BB962C8B-B14F-4D97-AF65-F5344CB8AC3E}">
        <p14:creationId xmlns:p14="http://schemas.microsoft.com/office/powerpoint/2010/main" val="1409846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Sums of squares</a:t>
            </a:r>
            <a:endParaRPr lang="fr-CA" sz="1400" b="1">
              <a:solidFill>
                <a:schemeClr val="tx1"/>
              </a:solidFill>
            </a:endParaRPr>
          </a:p>
        </p:txBody>
      </p:sp>
      <p:grpSp>
        <p:nvGrpSpPr>
          <p:cNvPr id="23" name="Group 22">
            <a:extLst>
              <a:ext uri="{FF2B5EF4-FFF2-40B4-BE49-F238E27FC236}">
                <a16:creationId xmlns:a16="http://schemas.microsoft.com/office/drawing/2014/main" id="{F34C6D89-DD04-8F65-EE29-D1516E13ADA5}"/>
              </a:ext>
            </a:extLst>
          </p:cNvPr>
          <p:cNvGrpSpPr/>
          <p:nvPr/>
        </p:nvGrpSpPr>
        <p:grpSpPr>
          <a:xfrm>
            <a:off x="137525" y="729000"/>
            <a:ext cx="8146102" cy="5570062"/>
            <a:chOff x="137525" y="729000"/>
            <a:chExt cx="8146102" cy="5570062"/>
          </a:xfrm>
        </p:grpSpPr>
        <p:pic>
          <p:nvPicPr>
            <p:cNvPr id="2" name="Picture 1" descr="A graph of different groups of people&#10;&#10;Description automatically generated with medium confidence">
              <a:extLst>
                <a:ext uri="{FF2B5EF4-FFF2-40B4-BE49-F238E27FC236}">
                  <a16:creationId xmlns:a16="http://schemas.microsoft.com/office/drawing/2014/main" id="{0F89613E-8012-6B27-C69F-0A7D598488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25" y="2079000"/>
              <a:ext cx="3599999"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CBA2B573-BCFB-BE48-0EF2-93489CD3F72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729000"/>
              <a:ext cx="3600000" cy="2700000"/>
            </a:xfrm>
            <a:prstGeom prst="rect">
              <a:avLst/>
            </a:prstGeom>
          </p:spPr>
        </p:pic>
        <p:pic>
          <p:nvPicPr>
            <p:cNvPr id="6" name="Picture 5" descr="A graph of different groups of people&#10;&#10;Description automatically generated with medium confidence">
              <a:extLst>
                <a:ext uri="{FF2B5EF4-FFF2-40B4-BE49-F238E27FC236}">
                  <a16:creationId xmlns:a16="http://schemas.microsoft.com/office/drawing/2014/main" id="{7AC2629E-0D03-F60D-15EE-33BF63A83C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3599062"/>
              <a:ext cx="3600000" cy="2700000"/>
            </a:xfrm>
            <a:prstGeom prst="rect">
              <a:avLst/>
            </a:prstGeom>
          </p:spPr>
        </p:pic>
        <p:cxnSp>
          <p:nvCxnSpPr>
            <p:cNvPr id="9" name="Connector: Elbow 8">
              <a:extLst>
                <a:ext uri="{FF2B5EF4-FFF2-40B4-BE49-F238E27FC236}">
                  <a16:creationId xmlns:a16="http://schemas.microsoft.com/office/drawing/2014/main" id="{0EE46F95-64E9-A038-C4D9-242E4405E30C}"/>
                </a:ext>
              </a:extLst>
            </p:cNvPr>
            <p:cNvCxnSpPr>
              <a:cxnSpLocks/>
              <a:stCxn id="2" idx="2"/>
            </p:cNvCxnSpPr>
            <p:nvPr/>
          </p:nvCxnSpPr>
          <p:spPr>
            <a:xfrm rot="16200000" flipH="1">
              <a:off x="2786764" y="3929761"/>
              <a:ext cx="1224234" cy="2922712"/>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456B89D-234E-412E-4DED-B6C23C2AB6C6}"/>
                </a:ext>
              </a:extLst>
            </p:cNvPr>
            <p:cNvCxnSpPr>
              <a:cxnSpLocks/>
              <a:stCxn id="2" idx="0"/>
            </p:cNvCxnSpPr>
            <p:nvPr/>
          </p:nvCxnSpPr>
          <p:spPr>
            <a:xfrm rot="5400000" flipH="1" flipV="1">
              <a:off x="2881185" y="99950"/>
              <a:ext cx="1035390" cy="292271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BE4442-B7A2-C79F-76A7-584C2F6A74E9}"/>
                </a:ext>
              </a:extLst>
            </p:cNvPr>
            <p:cNvSpPr txBox="1"/>
            <p:nvPr/>
          </p:nvSpPr>
          <p:spPr>
            <a:xfrm>
              <a:off x="145294" y="1741207"/>
              <a:ext cx="1784463" cy="369332"/>
            </a:xfrm>
            <a:prstGeom prst="rect">
              <a:avLst/>
            </a:prstGeom>
            <a:noFill/>
          </p:spPr>
          <p:txBody>
            <a:bodyPr wrap="none" rtlCol="0">
              <a:spAutoFit/>
            </a:bodyPr>
            <a:lstStyle/>
            <a:p>
              <a:r>
                <a:rPr lang="en-US" b="1"/>
                <a:t>Total variance</a:t>
              </a:r>
              <a:endParaRPr lang="fr-CA" b="1"/>
            </a:p>
          </p:txBody>
        </p:sp>
        <p:sp>
          <p:nvSpPr>
            <p:cNvPr id="21" name="TextBox 20">
              <a:extLst>
                <a:ext uri="{FF2B5EF4-FFF2-40B4-BE49-F238E27FC236}">
                  <a16:creationId xmlns:a16="http://schemas.microsoft.com/office/drawing/2014/main" id="{3062D575-68F5-9CD4-11D1-9D9F9CF36C75}"/>
                </a:ext>
              </a:extLst>
            </p:cNvPr>
            <p:cNvSpPr txBox="1"/>
            <p:nvPr/>
          </p:nvSpPr>
          <p:spPr>
            <a:xfrm>
              <a:off x="2099349" y="1125274"/>
              <a:ext cx="2599061" cy="523220"/>
            </a:xfrm>
            <a:prstGeom prst="rect">
              <a:avLst/>
            </a:prstGeom>
            <a:noFill/>
          </p:spPr>
          <p:txBody>
            <a:bodyPr wrap="square" rtlCol="0">
              <a:spAutoFit/>
            </a:bodyPr>
            <a:lstStyle/>
            <a:p>
              <a:r>
                <a:rPr lang="en-US" sz="1400" b="1"/>
                <a:t>Variance explained by the model (i.e., group mean)</a:t>
              </a:r>
              <a:endParaRPr lang="fr-CA" sz="1400" b="1"/>
            </a:p>
          </p:txBody>
        </p:sp>
        <p:sp>
          <p:nvSpPr>
            <p:cNvPr id="22" name="TextBox 21">
              <a:extLst>
                <a:ext uri="{FF2B5EF4-FFF2-40B4-BE49-F238E27FC236}">
                  <a16:creationId xmlns:a16="http://schemas.microsoft.com/office/drawing/2014/main" id="{22481382-E526-BB11-8416-A85E2F7D01F7}"/>
                </a:ext>
              </a:extLst>
            </p:cNvPr>
            <p:cNvSpPr txBox="1"/>
            <p:nvPr/>
          </p:nvSpPr>
          <p:spPr>
            <a:xfrm>
              <a:off x="2018437" y="5350507"/>
              <a:ext cx="2584278" cy="523220"/>
            </a:xfrm>
            <a:prstGeom prst="rect">
              <a:avLst/>
            </a:prstGeom>
            <a:noFill/>
          </p:spPr>
          <p:txBody>
            <a:bodyPr wrap="square" rtlCol="0">
              <a:spAutoFit/>
            </a:bodyPr>
            <a:lstStyle/>
            <a:p>
              <a:r>
                <a:rPr lang="en-US" sz="1400" b="1"/>
                <a:t>Variance unexplained by the model (i.e., group mean)</a:t>
              </a:r>
              <a:endParaRPr lang="fr-CA" sz="1400" b="1"/>
            </a:p>
          </p:txBody>
        </p:sp>
      </p:grpSp>
    </p:spTree>
    <p:extLst>
      <p:ext uri="{BB962C8B-B14F-4D97-AF65-F5344CB8AC3E}">
        <p14:creationId xmlns:p14="http://schemas.microsoft.com/office/powerpoint/2010/main" val="199854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5" name="Rectangle 39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A box with a graph in it&#10;&#10;Description automatically generated with medium confidence">
            <a:extLst>
              <a:ext uri="{FF2B5EF4-FFF2-40B4-BE49-F238E27FC236}">
                <a16:creationId xmlns:a16="http://schemas.microsoft.com/office/drawing/2014/main" id="{57BD5ADF-639A-7979-4373-E4F9BC114AE6}"/>
              </a:ext>
            </a:extLst>
          </p:cNvPr>
          <p:cNvPicPr>
            <a:picLocks noChangeAspect="1"/>
          </p:cNvPicPr>
          <p:nvPr/>
        </p:nvPicPr>
        <p:blipFill rotWithShape="1">
          <a:blip r:embed="rId3">
            <a:extLst>
              <a:ext uri="{28A0092B-C50C-407E-A947-70E740481C1C}">
                <a14:useLocalDpi xmlns:a14="http://schemas.microsoft.com/office/drawing/2010/main" val="0"/>
              </a:ext>
            </a:extLst>
          </a:blip>
          <a:srcRect l="11410" r="16227" b="1"/>
          <a:stretch/>
        </p:blipFill>
        <p:spPr>
          <a:xfrm>
            <a:off x="20" y="10"/>
            <a:ext cx="8668492" cy="6857990"/>
          </a:xfrm>
          <a:prstGeom prst="rect">
            <a:avLst/>
          </a:prstGeom>
        </p:spPr>
      </p:pic>
      <p:sp>
        <p:nvSpPr>
          <p:cNvPr id="344" name="Rectangle 34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31D6F-F765-2317-6133-BB40645699A0}"/>
              </a:ext>
            </a:extLst>
          </p:cNvPr>
          <p:cNvSpPr>
            <a:spLocks noGrp="1"/>
          </p:cNvSpPr>
          <p:nvPr>
            <p:ph type="ctrTitle" idx="4294967295"/>
          </p:nvPr>
        </p:nvSpPr>
        <p:spPr>
          <a:xfrm>
            <a:off x="7851648" y="3316165"/>
            <a:ext cx="4023360" cy="1230755"/>
          </a:xfrm>
          <a:prstGeom prst="rect">
            <a:avLst/>
          </a:prstGeom>
        </p:spPr>
        <p:txBody>
          <a:bodyPr anchor="b">
            <a:normAutofit fontScale="90000"/>
          </a:bodyPr>
          <a:lstStyle/>
          <a:p>
            <a:pPr algn="ctr"/>
            <a:r>
              <a:rPr lang="en-US" sz="4400">
                <a:solidFill>
                  <a:schemeClr val="accent1">
                    <a:lumMod val="75000"/>
                  </a:schemeClr>
                </a:solidFill>
              </a:rPr>
              <a:t>General </a:t>
            </a:r>
            <a:br>
              <a:rPr lang="en-US" sz="4400">
                <a:solidFill>
                  <a:schemeClr val="accent1">
                    <a:lumMod val="75000"/>
                  </a:schemeClr>
                </a:solidFill>
              </a:rPr>
            </a:br>
            <a:r>
              <a:rPr lang="en-US" sz="4400">
                <a:solidFill>
                  <a:schemeClr val="accent1">
                    <a:lumMod val="75000"/>
                  </a:schemeClr>
                </a:solidFill>
              </a:rPr>
              <a:t>linear model</a:t>
            </a:r>
            <a:endParaRPr lang="fr-CA" sz="4400">
              <a:solidFill>
                <a:srgbClr val="0070C0"/>
              </a:solidFill>
            </a:endParaRPr>
          </a:p>
        </p:txBody>
      </p:sp>
      <p:sp>
        <p:nvSpPr>
          <p:cNvPr id="3" name="Subtitle 2">
            <a:extLst>
              <a:ext uri="{FF2B5EF4-FFF2-40B4-BE49-F238E27FC236}">
                <a16:creationId xmlns:a16="http://schemas.microsoft.com/office/drawing/2014/main" id="{CD283195-9A56-DC26-188D-E79F1F75EDA9}"/>
              </a:ext>
            </a:extLst>
          </p:cNvPr>
          <p:cNvSpPr>
            <a:spLocks noGrp="1"/>
          </p:cNvSpPr>
          <p:nvPr>
            <p:ph type="subTitle" idx="4294967295"/>
          </p:nvPr>
        </p:nvSpPr>
        <p:spPr>
          <a:xfrm>
            <a:off x="8095762" y="4616965"/>
            <a:ext cx="3523214" cy="988307"/>
          </a:xfrm>
          <a:prstGeom prst="rect">
            <a:avLst/>
          </a:prstGeom>
        </p:spPr>
        <p:txBody>
          <a:bodyPr>
            <a:noAutofit/>
          </a:bodyPr>
          <a:lstStyle/>
          <a:p>
            <a:pPr marL="0" indent="0" algn="ctr">
              <a:buNone/>
            </a:pPr>
            <a:r>
              <a:rPr lang="en-US" b="1"/>
              <a:t>How to interpret confidence intervals</a:t>
            </a:r>
            <a:endParaRPr lang="fr-CA" b="1"/>
          </a:p>
        </p:txBody>
      </p:sp>
      <p:sp>
        <p:nvSpPr>
          <p:cNvPr id="346" name="Rectangle 3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Title 1">
            <a:extLst>
              <a:ext uri="{FF2B5EF4-FFF2-40B4-BE49-F238E27FC236}">
                <a16:creationId xmlns:a16="http://schemas.microsoft.com/office/drawing/2014/main" id="{780FA112-168F-2732-ADB5-DF7A0C8DA363}"/>
              </a:ext>
            </a:extLst>
          </p:cNvPr>
          <p:cNvSpPr txBox="1">
            <a:spLocks/>
          </p:cNvSpPr>
          <p:nvPr/>
        </p:nvSpPr>
        <p:spPr>
          <a:xfrm>
            <a:off x="8555736" y="448364"/>
            <a:ext cx="2603300" cy="500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err="1"/>
              <a:t>StatsUnboxed</a:t>
            </a:r>
            <a:endParaRPr lang="fr-CA" sz="2800"/>
          </a:p>
        </p:txBody>
      </p:sp>
    </p:spTree>
    <p:extLst>
      <p:ext uri="{BB962C8B-B14F-4D97-AF65-F5344CB8AC3E}">
        <p14:creationId xmlns:p14="http://schemas.microsoft.com/office/powerpoint/2010/main" val="264764986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10287000" y="137168"/>
            <a:ext cx="1808922"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 as a frequentist</a:t>
            </a:r>
            <a:endParaRPr lang="fr-CA" sz="1400" b="1">
              <a:solidFill>
                <a:schemeClr val="tx1"/>
              </a:solidFill>
            </a:endParaRPr>
          </a:p>
        </p:txBody>
      </p:sp>
      <p:sp>
        <p:nvSpPr>
          <p:cNvPr id="2" name="Rectangle 1">
            <a:extLst>
              <a:ext uri="{FF2B5EF4-FFF2-40B4-BE49-F238E27FC236}">
                <a16:creationId xmlns:a16="http://schemas.microsoft.com/office/drawing/2014/main" id="{1C7927A0-41AC-1FB1-BCB9-C4AB63A5D7C2}"/>
              </a:ext>
            </a:extLst>
          </p:cNvPr>
          <p:cNvSpPr/>
          <p:nvPr/>
        </p:nvSpPr>
        <p:spPr>
          <a:xfrm>
            <a:off x="250493" y="712092"/>
            <a:ext cx="5382212" cy="15827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err="1">
                <a:solidFill>
                  <a:srgbClr val="00B0F0"/>
                </a:solidFill>
              </a:rPr>
              <a:t>set.seed</a:t>
            </a:r>
            <a:r>
              <a:rPr lang="en-US" sz="1200" dirty="0">
                <a:solidFill>
                  <a:schemeClr val="accent3">
                    <a:lumMod val="60000"/>
                    <a:lumOff val="40000"/>
                  </a:schemeClr>
                </a:solidFill>
              </a:rPr>
              <a:t>(</a:t>
            </a:r>
            <a:r>
              <a:rPr lang="en-US" sz="1200" dirty="0">
                <a:solidFill>
                  <a:schemeClr val="bg1">
                    <a:lumMod val="95000"/>
                  </a:schemeClr>
                </a:solidFill>
              </a:rPr>
              <a:t>123</a:t>
            </a:r>
            <a:r>
              <a:rPr lang="en-US" sz="1200" dirty="0">
                <a:solidFill>
                  <a:schemeClr val="accent3">
                    <a:lumMod val="60000"/>
                    <a:lumOff val="40000"/>
                  </a:schemeClr>
                </a:solidFill>
              </a:rPr>
              <a:t>) </a:t>
            </a:r>
            <a:r>
              <a:rPr lang="en-US" sz="1200" dirty="0">
                <a:solidFill>
                  <a:schemeClr val="bg1">
                    <a:lumMod val="65000"/>
                  </a:schemeClr>
                </a:solidFill>
              </a:rPr>
              <a:t># Always run before simulating data for reproducibility</a:t>
            </a:r>
          </a:p>
          <a:p>
            <a:endParaRPr lang="en-US" sz="1200" dirty="0">
              <a:solidFill>
                <a:schemeClr val="accent3">
                  <a:lumMod val="60000"/>
                  <a:lumOff val="40000"/>
                </a:schemeClr>
              </a:solidFill>
            </a:endParaRPr>
          </a:p>
          <a:p>
            <a:r>
              <a:rPr lang="en-US" sz="1200" dirty="0">
                <a:solidFill>
                  <a:schemeClr val="bg1">
                    <a:lumMod val="65000"/>
                  </a:schemeClr>
                </a:solidFill>
              </a:rPr>
              <a:t># A tibble is a type of table used in R. They are similar to data frames.</a:t>
            </a:r>
          </a:p>
          <a:p>
            <a:r>
              <a:rPr lang="en-US" sz="1200" dirty="0" err="1">
                <a:solidFill>
                  <a:schemeClr val="bg1">
                    <a:lumMod val="95000"/>
                  </a:schemeClr>
                </a:solidFill>
              </a:rPr>
              <a:t>population.data</a:t>
            </a:r>
            <a:r>
              <a:rPr lang="en-US" sz="1200" dirty="0">
                <a:solidFill>
                  <a:schemeClr val="bg1">
                    <a:lumMod val="95000"/>
                  </a:schemeClr>
                </a:solidFill>
              </a:rPr>
              <a:t> </a:t>
            </a:r>
            <a:r>
              <a:rPr lang="en-US" sz="1200" dirty="0">
                <a:solidFill>
                  <a:srgbClr val="0070C0"/>
                </a:solidFill>
              </a:rPr>
              <a:t>&lt;-</a:t>
            </a:r>
            <a:r>
              <a:rPr lang="en-US" sz="1200" dirty="0">
                <a:solidFill>
                  <a:schemeClr val="bg1">
                    <a:lumMod val="95000"/>
                  </a:schemeClr>
                </a:solidFill>
              </a:rPr>
              <a:t> </a:t>
            </a:r>
            <a:r>
              <a:rPr lang="en-US" sz="1200" dirty="0">
                <a:solidFill>
                  <a:srgbClr val="00B0F0"/>
                </a:solidFill>
              </a:rPr>
              <a:t>tibble</a:t>
            </a:r>
            <a:r>
              <a:rPr lang="en-US" sz="1200" dirty="0">
                <a:solidFill>
                  <a:schemeClr val="accent3">
                    <a:lumMod val="60000"/>
                    <a:lumOff val="40000"/>
                  </a:schemeClr>
                </a:solidFill>
              </a:rPr>
              <a:t>(</a:t>
            </a:r>
          </a:p>
          <a:p>
            <a:r>
              <a:rPr lang="en-US" sz="1200" dirty="0">
                <a:solidFill>
                  <a:schemeClr val="accent3">
                    <a:lumMod val="60000"/>
                    <a:lumOff val="40000"/>
                  </a:schemeClr>
                </a:solidFill>
              </a:rPr>
              <a:t>	</a:t>
            </a:r>
            <a:r>
              <a:rPr lang="en-US" sz="1200" dirty="0">
                <a:solidFill>
                  <a:schemeClr val="bg1"/>
                </a:solidFill>
              </a:rPr>
              <a:t>g</a:t>
            </a:r>
            <a:r>
              <a:rPr lang="en-US" sz="1200" dirty="0">
                <a:solidFill>
                  <a:schemeClr val="bg1">
                    <a:lumMod val="95000"/>
                  </a:schemeClr>
                </a:solidFill>
              </a:rPr>
              <a:t>roup </a:t>
            </a:r>
            <a:r>
              <a:rPr lang="en-US" sz="1200" dirty="0">
                <a:solidFill>
                  <a:srgbClr val="00B0F0"/>
                </a:solidFill>
              </a:rPr>
              <a:t>=</a:t>
            </a:r>
            <a:r>
              <a:rPr lang="en-US" sz="1200" dirty="0">
                <a:solidFill>
                  <a:schemeClr val="bg1">
                    <a:lumMod val="95000"/>
                  </a:schemeClr>
                </a:solidFill>
              </a:rPr>
              <a:t> </a:t>
            </a:r>
            <a:r>
              <a:rPr lang="en-US" sz="1200" dirty="0">
                <a:solidFill>
                  <a:srgbClr val="00B0F0"/>
                </a:solidFill>
              </a:rPr>
              <a:t>rep</a:t>
            </a:r>
            <a:r>
              <a:rPr lang="en-US" sz="1200" dirty="0">
                <a:solidFill>
                  <a:schemeClr val="accent3">
                    <a:lumMod val="60000"/>
                    <a:lumOff val="40000"/>
                  </a:schemeClr>
                </a:solidFill>
              </a:rPr>
              <a:t>(</a:t>
            </a:r>
            <a:r>
              <a:rPr lang="en-US" sz="1200" dirty="0">
                <a:solidFill>
                  <a:srgbClr val="00B0F0"/>
                </a:solidFill>
              </a:rPr>
              <a:t>c</a:t>
            </a:r>
            <a:r>
              <a:rPr lang="en-US" sz="1200" dirty="0">
                <a:solidFill>
                  <a:schemeClr val="accent1">
                    <a:lumMod val="60000"/>
                    <a:lumOff val="40000"/>
                  </a:schemeClr>
                </a:solidFill>
              </a:rPr>
              <a:t>(</a:t>
            </a:r>
            <a:r>
              <a:rPr lang="en-US" sz="1200" dirty="0">
                <a:solidFill>
                  <a:schemeClr val="accent3">
                    <a:lumMod val="60000"/>
                    <a:lumOff val="40000"/>
                  </a:schemeClr>
                </a:solidFill>
              </a:rPr>
              <a:t>‘athletes’</a:t>
            </a:r>
            <a:r>
              <a:rPr lang="en-US" sz="1200" dirty="0">
                <a:solidFill>
                  <a:srgbClr val="00B0F0"/>
                </a:solidFill>
              </a:rPr>
              <a:t>,</a:t>
            </a:r>
            <a:r>
              <a:rPr lang="en-US" sz="1200" dirty="0">
                <a:solidFill>
                  <a:schemeClr val="accent3">
                    <a:lumMod val="60000"/>
                    <a:lumOff val="40000"/>
                  </a:schemeClr>
                </a:solidFill>
              </a:rPr>
              <a:t> ‘nonAthletes’</a:t>
            </a:r>
            <a:r>
              <a:rPr lang="en-US" sz="1200" dirty="0">
                <a:solidFill>
                  <a:schemeClr val="accent1">
                    <a:lumMod val="60000"/>
                    <a:lumOff val="40000"/>
                  </a:schemeClr>
                </a:solidFill>
              </a:rPr>
              <a:t>)</a:t>
            </a:r>
            <a:r>
              <a:rPr lang="en-US" sz="1200" dirty="0">
                <a:solidFill>
                  <a:srgbClr val="00B0F0"/>
                </a:solidFill>
              </a:rPr>
              <a:t>, </a:t>
            </a:r>
            <a:r>
              <a:rPr lang="en-US" sz="1200" dirty="0">
                <a:solidFill>
                  <a:schemeClr val="bg1"/>
                </a:solidFill>
              </a:rPr>
              <a:t>each</a:t>
            </a:r>
            <a:r>
              <a:rPr lang="en-US" sz="1200" dirty="0">
                <a:solidFill>
                  <a:srgbClr val="00B0F0"/>
                </a:solidFill>
              </a:rPr>
              <a:t> = </a:t>
            </a:r>
            <a:r>
              <a:rPr lang="en-US" sz="1200" dirty="0">
                <a:solidFill>
                  <a:schemeClr val="bg1"/>
                </a:solidFill>
              </a:rPr>
              <a:t>1000</a:t>
            </a:r>
            <a:r>
              <a:rPr lang="en-US" sz="1200" dirty="0">
                <a:solidFill>
                  <a:schemeClr val="accent3">
                    <a:lumMod val="60000"/>
                    <a:lumOff val="40000"/>
                  </a:schemeClr>
                </a:solidFill>
              </a:rPr>
              <a:t>)</a:t>
            </a:r>
            <a:r>
              <a:rPr lang="en-US" sz="1200" dirty="0">
                <a:solidFill>
                  <a:srgbClr val="00B0F0"/>
                </a:solidFill>
              </a:rPr>
              <a:t>,</a:t>
            </a:r>
          </a:p>
          <a:p>
            <a:r>
              <a:rPr lang="en-US" sz="1200" dirty="0">
                <a:solidFill>
                  <a:schemeClr val="bg1">
                    <a:lumMod val="95000"/>
                  </a:schemeClr>
                </a:solidFill>
              </a:rPr>
              <a:t>	threshold </a:t>
            </a:r>
            <a:r>
              <a:rPr lang="en-US" sz="1200" dirty="0">
                <a:solidFill>
                  <a:srgbClr val="00B0F0"/>
                </a:solidFill>
              </a:rPr>
              <a:t>= c</a:t>
            </a:r>
            <a:r>
              <a:rPr lang="en-US" sz="1200" dirty="0">
                <a:solidFill>
                  <a:schemeClr val="accent3">
                    <a:lumMod val="60000"/>
                    <a:lumOff val="40000"/>
                  </a:schemeClr>
                </a:solidFill>
              </a:rPr>
              <a:t>(</a:t>
            </a:r>
            <a:r>
              <a:rPr lang="en-US" sz="1200" dirty="0">
                <a:solidFill>
                  <a:srgbClr val="00B0F0"/>
                </a:solidFill>
              </a:rPr>
              <a:t>rnorm</a:t>
            </a:r>
            <a:r>
              <a:rPr lang="en-US" sz="1200" dirty="0">
                <a:solidFill>
                  <a:schemeClr val="accent1">
                    <a:lumMod val="60000"/>
                    <a:lumOff val="40000"/>
                  </a:schemeClr>
                </a:solidFill>
              </a:rPr>
              <a:t>(</a:t>
            </a:r>
            <a:r>
              <a:rPr lang="en-US" sz="1200" dirty="0">
                <a:solidFill>
                  <a:schemeClr val="bg1">
                    <a:lumMod val="95000"/>
                  </a:schemeClr>
                </a:solidFill>
              </a:rPr>
              <a:t>1000</a:t>
            </a:r>
            <a:r>
              <a:rPr lang="en-US" sz="1200" dirty="0">
                <a:solidFill>
                  <a:srgbClr val="00B0F0"/>
                </a:solidFill>
              </a:rPr>
              <a:t>,</a:t>
            </a:r>
            <a:r>
              <a:rPr lang="en-US" sz="1200" dirty="0">
                <a:solidFill>
                  <a:schemeClr val="bg1">
                    <a:lumMod val="95000"/>
                  </a:schemeClr>
                </a:solidFill>
              </a:rPr>
              <a:t> mean </a:t>
            </a:r>
            <a:r>
              <a:rPr lang="en-US" sz="1200" dirty="0">
                <a:solidFill>
                  <a:srgbClr val="00B0F0"/>
                </a:solidFill>
              </a:rPr>
              <a:t>=</a:t>
            </a:r>
            <a:r>
              <a:rPr lang="en-US" sz="1200" dirty="0">
                <a:solidFill>
                  <a:schemeClr val="bg1">
                    <a:lumMod val="95000"/>
                  </a:schemeClr>
                </a:solidFill>
              </a:rPr>
              <a:t> 45</a:t>
            </a:r>
            <a:r>
              <a:rPr lang="en-US" sz="1200" dirty="0">
                <a:solidFill>
                  <a:srgbClr val="00B0F0"/>
                </a:solidFill>
              </a:rPr>
              <a:t>,</a:t>
            </a:r>
            <a:r>
              <a:rPr lang="en-US" sz="1200" dirty="0">
                <a:solidFill>
                  <a:schemeClr val="bg1">
                    <a:lumMod val="95000"/>
                  </a:schemeClr>
                </a:solidFill>
              </a:rPr>
              <a:t> sd </a:t>
            </a:r>
            <a:r>
              <a:rPr lang="en-US" sz="1200" dirty="0">
                <a:solidFill>
                  <a:srgbClr val="00B0F0"/>
                </a:solidFill>
              </a:rPr>
              <a:t>=</a:t>
            </a:r>
            <a:r>
              <a:rPr lang="en-US" sz="1200" dirty="0">
                <a:solidFill>
                  <a:schemeClr val="bg1">
                    <a:lumMod val="95000"/>
                  </a:schemeClr>
                </a:solidFill>
              </a:rPr>
              <a:t> 2</a:t>
            </a:r>
            <a:r>
              <a:rPr lang="en-US" sz="1200" dirty="0">
                <a:solidFill>
                  <a:schemeClr val="accent1">
                    <a:lumMod val="60000"/>
                    <a:lumOff val="40000"/>
                  </a:schemeClr>
                </a:solidFill>
              </a:rPr>
              <a:t>)</a:t>
            </a:r>
            <a:r>
              <a:rPr lang="en-US" sz="1200" dirty="0">
                <a:solidFill>
                  <a:srgbClr val="00B0F0"/>
                </a:solidFill>
              </a:rPr>
              <a:t>,</a:t>
            </a:r>
          </a:p>
          <a:p>
            <a:r>
              <a:rPr lang="en-US" sz="1200" dirty="0">
                <a:solidFill>
                  <a:schemeClr val="bg1">
                    <a:lumMod val="95000"/>
                  </a:schemeClr>
                </a:solidFill>
              </a:rPr>
              <a:t>		 </a:t>
            </a:r>
            <a:r>
              <a:rPr lang="en-US" sz="1200" dirty="0">
                <a:solidFill>
                  <a:srgbClr val="00B0F0"/>
                </a:solidFill>
              </a:rPr>
              <a:t>rnorm</a:t>
            </a:r>
            <a:r>
              <a:rPr lang="en-US" sz="1200" dirty="0">
                <a:solidFill>
                  <a:schemeClr val="accent1">
                    <a:lumMod val="60000"/>
                    <a:lumOff val="40000"/>
                  </a:schemeClr>
                </a:solidFill>
              </a:rPr>
              <a:t>(</a:t>
            </a:r>
            <a:r>
              <a:rPr lang="en-US" sz="1200" dirty="0">
                <a:solidFill>
                  <a:schemeClr val="bg1">
                    <a:lumMod val="95000"/>
                  </a:schemeClr>
                </a:solidFill>
              </a:rPr>
              <a:t>1000</a:t>
            </a:r>
            <a:r>
              <a:rPr lang="en-US" sz="1200" dirty="0">
                <a:solidFill>
                  <a:srgbClr val="00B0F0"/>
                </a:solidFill>
              </a:rPr>
              <a:t>,</a:t>
            </a:r>
            <a:r>
              <a:rPr lang="en-US" sz="1200" dirty="0">
                <a:solidFill>
                  <a:schemeClr val="bg1">
                    <a:lumMod val="95000"/>
                  </a:schemeClr>
                </a:solidFill>
              </a:rPr>
              <a:t> mean </a:t>
            </a:r>
            <a:r>
              <a:rPr lang="en-US" sz="1200" dirty="0">
                <a:solidFill>
                  <a:srgbClr val="00B0F0"/>
                </a:solidFill>
              </a:rPr>
              <a:t>=</a:t>
            </a:r>
            <a:r>
              <a:rPr lang="en-US" sz="1200" dirty="0">
                <a:solidFill>
                  <a:schemeClr val="bg1">
                    <a:lumMod val="95000"/>
                  </a:schemeClr>
                </a:solidFill>
              </a:rPr>
              <a:t> 42</a:t>
            </a:r>
            <a:r>
              <a:rPr lang="en-US" sz="1200" dirty="0">
                <a:solidFill>
                  <a:srgbClr val="00B0F0"/>
                </a:solidFill>
              </a:rPr>
              <a:t>,</a:t>
            </a:r>
            <a:r>
              <a:rPr lang="en-US" sz="1200" dirty="0">
                <a:solidFill>
                  <a:schemeClr val="bg1">
                    <a:lumMod val="95000"/>
                  </a:schemeClr>
                </a:solidFill>
              </a:rPr>
              <a:t> sd </a:t>
            </a:r>
            <a:r>
              <a:rPr lang="en-US" sz="1200" dirty="0">
                <a:solidFill>
                  <a:srgbClr val="00B0F0"/>
                </a:solidFill>
              </a:rPr>
              <a:t>=</a:t>
            </a:r>
            <a:r>
              <a:rPr lang="en-US" sz="1200" dirty="0">
                <a:solidFill>
                  <a:schemeClr val="bg1">
                    <a:lumMod val="95000"/>
                  </a:schemeClr>
                </a:solidFill>
              </a:rPr>
              <a:t> 2</a:t>
            </a:r>
            <a:r>
              <a:rPr lang="en-US" sz="1200" dirty="0">
                <a:solidFill>
                  <a:schemeClr val="accent1">
                    <a:lumMod val="60000"/>
                    <a:lumOff val="40000"/>
                  </a:schemeClr>
                </a:solidFill>
              </a:rPr>
              <a:t>)</a:t>
            </a:r>
            <a:br>
              <a:rPr lang="en-US" sz="1200" dirty="0">
                <a:solidFill>
                  <a:schemeClr val="bg1">
                    <a:lumMod val="95000"/>
                  </a:schemeClr>
                </a:solidFill>
              </a:rPr>
            </a:br>
            <a:r>
              <a:rPr lang="en-US" sz="1200" dirty="0">
                <a:solidFill>
                  <a:schemeClr val="bg1">
                    <a:lumMod val="95000"/>
                  </a:schemeClr>
                </a:solidFill>
              </a:rPr>
              <a:t>	</a:t>
            </a:r>
            <a:r>
              <a:rPr lang="en-US" sz="1200" dirty="0">
                <a:solidFill>
                  <a:schemeClr val="accent3">
                    <a:lumMod val="60000"/>
                    <a:lumOff val="40000"/>
                  </a:schemeClr>
                </a:solidFill>
              </a:rPr>
              <a:t>)</a:t>
            </a:r>
          </a:p>
        </p:txBody>
      </p:sp>
      <p:grpSp>
        <p:nvGrpSpPr>
          <p:cNvPr id="3" name="Group 2">
            <a:extLst>
              <a:ext uri="{FF2B5EF4-FFF2-40B4-BE49-F238E27FC236}">
                <a16:creationId xmlns:a16="http://schemas.microsoft.com/office/drawing/2014/main" id="{325E5108-AB9A-BC73-63A4-96060573B815}"/>
              </a:ext>
            </a:extLst>
          </p:cNvPr>
          <p:cNvGrpSpPr/>
          <p:nvPr/>
        </p:nvGrpSpPr>
        <p:grpSpPr>
          <a:xfrm>
            <a:off x="1187980" y="2508101"/>
            <a:ext cx="4633052" cy="3637807"/>
            <a:chOff x="1187980" y="2745879"/>
            <a:chExt cx="4633052" cy="3637807"/>
          </a:xfrm>
        </p:grpSpPr>
        <p:pic>
          <p:nvPicPr>
            <p:cNvPr id="7" name="Picture 6" descr="A diagram of a group of individuals&#10;&#10;Description automatically generated">
              <a:extLst>
                <a:ext uri="{FF2B5EF4-FFF2-40B4-BE49-F238E27FC236}">
                  <a16:creationId xmlns:a16="http://schemas.microsoft.com/office/drawing/2014/main" id="{7D2CF85F-F768-70AE-69D4-B8B14B0FD6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7980" y="2908897"/>
              <a:ext cx="4633052" cy="3474789"/>
            </a:xfrm>
            <a:prstGeom prst="rect">
              <a:avLst/>
            </a:prstGeom>
          </p:spPr>
        </p:pic>
        <p:sp>
          <p:nvSpPr>
            <p:cNvPr id="8" name="TextBox 7">
              <a:extLst>
                <a:ext uri="{FF2B5EF4-FFF2-40B4-BE49-F238E27FC236}">
                  <a16:creationId xmlns:a16="http://schemas.microsoft.com/office/drawing/2014/main" id="{A22CABD9-C808-3894-8AD6-4FE7CACCF25A}"/>
                </a:ext>
              </a:extLst>
            </p:cNvPr>
            <p:cNvSpPr txBox="1"/>
            <p:nvPr/>
          </p:nvSpPr>
          <p:spPr>
            <a:xfrm>
              <a:off x="3166536" y="2745879"/>
              <a:ext cx="675940" cy="261610"/>
            </a:xfrm>
            <a:prstGeom prst="rect">
              <a:avLst/>
            </a:prstGeom>
            <a:noFill/>
          </p:spPr>
          <p:txBody>
            <a:bodyPr wrap="square">
              <a:spAutoFit/>
            </a:bodyPr>
            <a:lstStyle/>
            <a:p>
              <a:r>
                <a:rPr lang="en-CA" sz="1100" b="1">
                  <a:solidFill>
                    <a:srgbClr val="0070C0"/>
                  </a:solidFill>
                </a:rPr>
                <a:t>45°C</a:t>
              </a:r>
            </a:p>
          </p:txBody>
        </p:sp>
        <p:sp>
          <p:nvSpPr>
            <p:cNvPr id="9" name="TextBox 8">
              <a:extLst>
                <a:ext uri="{FF2B5EF4-FFF2-40B4-BE49-F238E27FC236}">
                  <a16:creationId xmlns:a16="http://schemas.microsoft.com/office/drawing/2014/main" id="{57F3E339-D3AB-4E67-3CFA-40E418A316FB}"/>
                </a:ext>
              </a:extLst>
            </p:cNvPr>
            <p:cNvSpPr txBox="1"/>
            <p:nvPr/>
          </p:nvSpPr>
          <p:spPr>
            <a:xfrm>
              <a:off x="2568515" y="2745879"/>
              <a:ext cx="675940" cy="261610"/>
            </a:xfrm>
            <a:prstGeom prst="rect">
              <a:avLst/>
            </a:prstGeom>
            <a:noFill/>
          </p:spPr>
          <p:txBody>
            <a:bodyPr wrap="square">
              <a:spAutoFit/>
            </a:bodyPr>
            <a:lstStyle/>
            <a:p>
              <a:r>
                <a:rPr lang="en-CA" sz="1100" b="1" dirty="0">
                  <a:solidFill>
                    <a:schemeClr val="accent1">
                      <a:lumMod val="75000"/>
                    </a:schemeClr>
                  </a:solidFill>
                </a:rPr>
                <a:t>42.1°C</a:t>
              </a:r>
            </a:p>
          </p:txBody>
        </p: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00893A6-647D-0EA7-3777-754DF77B5950}"/>
                  </a:ext>
                </a:extLst>
              </p:cNvPr>
              <p:cNvSpPr txBox="1"/>
              <p:nvPr/>
            </p:nvSpPr>
            <p:spPr>
              <a:xfrm>
                <a:off x="5821032" y="733789"/>
                <a:ext cx="6002781" cy="443198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 Understanding confidence intervals may be trickier than it seems.</a:t>
                </a:r>
              </a:p>
              <a:p>
                <a:pPr marL="742950" lvl="1" indent="-285750" algn="just">
                  <a:buFont typeface="Arial" panose="020B0604020202020204" pitchFamily="34" charset="0"/>
                  <a:buChar char="•"/>
                </a:pPr>
                <a:r>
                  <a:rPr lang="en-US" sz="1600" dirty="0"/>
                  <a:t>Imagine we have a 95% confidence interval of </a:t>
                </a:r>
                <a14:m>
                  <m:oMath xmlns:m="http://schemas.openxmlformats.org/officeDocument/2006/math">
                    <m:r>
                      <a:rPr lang="en-US" sz="1600" b="0" i="1" smtClean="0">
                        <a:latin typeface="Cambria Math" panose="02040503050406030204" pitchFamily="18" charset="0"/>
                      </a:rPr>
                      <m:t>15</m:t>
                    </m:r>
                    <m:r>
                      <a:rPr lang="en-US" sz="1600" b="0" i="1" smtClean="0">
                        <a:latin typeface="Cambria Math" panose="02040503050406030204" pitchFamily="18" charset="0"/>
                      </a:rPr>
                      <m:t> (</m:t>
                    </m:r>
                    <m:r>
                      <a:rPr lang="en-US" sz="1600" b="0" i="1" smtClean="0">
                        <a:latin typeface="Cambria Math" panose="02040503050406030204" pitchFamily="18" charset="0"/>
                      </a:rPr>
                      <m:t>12</m:t>
                    </m:r>
                    <m:r>
                      <a:rPr lang="en-US" sz="1600" b="0" i="1" smtClean="0">
                        <a:latin typeface="Cambria Math" panose="02040503050406030204" pitchFamily="18" charset="0"/>
                      </a:rPr>
                      <m:t>.</m:t>
                    </m:r>
                    <m:r>
                      <a:rPr lang="en-US" sz="1600" b="0" i="1" smtClean="0">
                        <a:latin typeface="Cambria Math" panose="02040503050406030204" pitchFamily="18" charset="0"/>
                      </a:rPr>
                      <m:t>5</m:t>
                    </m:r>
                    <m:r>
                      <a:rPr lang="en-US" sz="1600" b="0" i="1" smtClean="0">
                        <a:latin typeface="Cambria Math" panose="02040503050406030204" pitchFamily="18" charset="0"/>
                      </a:rPr>
                      <m:t>, </m:t>
                    </m:r>
                    <m:r>
                      <a:rPr lang="en-US" sz="1600" b="0" i="1" smtClean="0">
                        <a:latin typeface="Cambria Math" panose="02040503050406030204" pitchFamily="18" charset="0"/>
                      </a:rPr>
                      <m:t>17</m:t>
                    </m:r>
                    <m:r>
                      <a:rPr lang="en-US" sz="1600" b="0" i="1" smtClean="0">
                        <a:latin typeface="Cambria Math" panose="02040503050406030204" pitchFamily="18" charset="0"/>
                      </a:rPr>
                      <m:t>.</m:t>
                    </m:r>
                    <m:r>
                      <a:rPr lang="en-US" sz="1600" b="0" i="1" smtClean="0">
                        <a:latin typeface="Cambria Math" panose="02040503050406030204" pitchFamily="18" charset="0"/>
                      </a:rPr>
                      <m:t>5</m:t>
                    </m:r>
                    <m:r>
                      <a:rPr lang="en-US" sz="1600" b="0" i="1" smtClean="0">
                        <a:latin typeface="Cambria Math" panose="02040503050406030204" pitchFamily="18" charset="0"/>
                      </a:rPr>
                      <m:t>)</m:t>
                    </m:r>
                  </m:oMath>
                </a14:m>
                <a:r>
                  <a:rPr lang="en-US" sz="1600" dirty="0"/>
                  <a:t>. We may be tempted to say that there are 95% probability that the true effect is within the [12.5, 17.5] range. </a:t>
                </a:r>
                <a:r>
                  <a:rPr lang="en-US" sz="1600" b="1" u="sng" dirty="0">
                    <a:solidFill>
                      <a:srgbClr val="C00000"/>
                    </a:solidFill>
                  </a:rPr>
                  <a:t>But that is not so</a:t>
                </a:r>
                <a:r>
                  <a:rPr lang="en-US" sz="1600" dirty="0"/>
                  <a:t>.</a:t>
                </a:r>
              </a:p>
              <a:p>
                <a:pPr lvl="1" algn="just"/>
                <a:endParaRPr lang="en-US" sz="500" dirty="0"/>
              </a:p>
              <a:p>
                <a:pPr marL="285750" indent="-285750" algn="just">
                  <a:buFont typeface="Arial" panose="020B0604020202020204" pitchFamily="34" charset="0"/>
                  <a:buChar char="•"/>
                </a:pPr>
                <a:r>
                  <a:rPr lang="en-US" sz="1600" dirty="0"/>
                  <a:t>So once again, we will simulate data. Assume that the data on the left reflects our </a:t>
                </a:r>
                <a:r>
                  <a:rPr lang="en-US" sz="1600" u="sng" dirty="0"/>
                  <a:t>population</a:t>
                </a:r>
                <a:r>
                  <a:rPr lang="en-US" sz="1600" dirty="0"/>
                  <a:t>. In the “big world”, </a:t>
                </a:r>
                <a:r>
                  <a:rPr lang="en-US" sz="1600" dirty="0">
                    <a:solidFill>
                      <a:schemeClr val="accent1">
                        <a:lumMod val="75000"/>
                      </a:schemeClr>
                    </a:solidFill>
                  </a:rPr>
                  <a:t>non-athletes have a pain threshold of 42.1°C</a:t>
                </a:r>
                <a:r>
                  <a:rPr lang="en-US" sz="1600" dirty="0"/>
                  <a:t> and </a:t>
                </a:r>
                <a:r>
                  <a:rPr lang="en-US" sz="1600" dirty="0">
                    <a:solidFill>
                      <a:srgbClr val="0070C0"/>
                    </a:solidFill>
                  </a:rPr>
                  <a:t>athletes have a pain threshold of 45°C</a:t>
                </a:r>
              </a:p>
              <a:p>
                <a:pPr marL="742950" lvl="1" indent="-285750" algn="just">
                  <a:buFont typeface="Arial" panose="020B0604020202020204" pitchFamily="34" charset="0"/>
                  <a:buChar char="•"/>
                </a:pPr>
                <a:r>
                  <a:rPr lang="en-US" sz="1600" dirty="0"/>
                  <a:t>We can see the distribution of both groups on the plot. Although there is overlap, we can easily see that there is an average difference of about 3°C between both group. This is our </a:t>
                </a:r>
                <a:r>
                  <a:rPr lang="en-US" sz="1600" b="1" dirty="0"/>
                  <a:t>true effect.</a:t>
                </a:r>
              </a:p>
              <a:p>
                <a:pPr marL="742950" lvl="1" indent="-285750" algn="just">
                  <a:buFont typeface="Arial" panose="020B0604020202020204" pitchFamily="34" charset="0"/>
                  <a:buChar char="•"/>
                </a:pPr>
                <a:r>
                  <a:rPr lang="en-US" sz="1600" dirty="0"/>
                  <a:t>The screenshot below shows the result of a T-test (done with the `lm()`function). We can indeed see a ~2.95 difference between both group.</a:t>
                </a:r>
              </a:p>
              <a:p>
                <a:pPr algn="just"/>
                <a:endParaRPr lang="en-US" sz="500" b="1" u="sng" dirty="0"/>
              </a:p>
            </p:txBody>
          </p:sp>
        </mc:Choice>
        <mc:Fallback>
          <p:sp>
            <p:nvSpPr>
              <p:cNvPr id="10" name="TextBox 9">
                <a:extLst>
                  <a:ext uri="{FF2B5EF4-FFF2-40B4-BE49-F238E27FC236}">
                    <a16:creationId xmlns:a16="http://schemas.microsoft.com/office/drawing/2014/main" id="{500893A6-647D-0EA7-3777-754DF77B5950}"/>
                  </a:ext>
                </a:extLst>
              </p:cNvPr>
              <p:cNvSpPr txBox="1">
                <a:spLocks noRot="1" noChangeAspect="1" noMove="1" noResize="1" noEditPoints="1" noAdjustHandles="1" noChangeArrowheads="1" noChangeShapeType="1" noTextEdit="1"/>
              </p:cNvSpPr>
              <p:nvPr/>
            </p:nvSpPr>
            <p:spPr>
              <a:xfrm>
                <a:off x="5821032" y="733789"/>
                <a:ext cx="6002781" cy="4431983"/>
              </a:xfrm>
              <a:prstGeom prst="rect">
                <a:avLst/>
              </a:prstGeom>
              <a:blipFill>
                <a:blip r:embed="rId4"/>
                <a:stretch>
                  <a:fillRect l="-406" t="-413" r="-1523"/>
                </a:stretch>
              </a:blipFill>
            </p:spPr>
            <p:txBody>
              <a:bodyPr/>
              <a:lstStyle/>
              <a:p>
                <a:r>
                  <a:rPr lang="fr-CA">
                    <a:noFill/>
                  </a:rPr>
                  <a:t> </a:t>
                </a:r>
              </a:p>
            </p:txBody>
          </p:sp>
        </mc:Fallback>
      </mc:AlternateContent>
      <p:sp>
        <p:nvSpPr>
          <p:cNvPr id="12" name="TextBox 11">
            <a:extLst>
              <a:ext uri="{FF2B5EF4-FFF2-40B4-BE49-F238E27FC236}">
                <a16:creationId xmlns:a16="http://schemas.microsoft.com/office/drawing/2014/main" id="{188C9AA9-CCF2-B3C5-6442-C0A0497BFA6C}"/>
              </a:ext>
            </a:extLst>
          </p:cNvPr>
          <p:cNvSpPr txBox="1"/>
          <p:nvPr/>
        </p:nvSpPr>
        <p:spPr>
          <a:xfrm>
            <a:off x="6460337" y="6179075"/>
            <a:ext cx="5588275" cy="261610"/>
          </a:xfrm>
          <a:prstGeom prst="rect">
            <a:avLst/>
          </a:prstGeom>
          <a:noFill/>
        </p:spPr>
        <p:txBody>
          <a:bodyPr wrap="square">
            <a:spAutoFit/>
          </a:bodyPr>
          <a:lstStyle/>
          <a:p>
            <a:pPr algn="just"/>
            <a:r>
              <a:rPr lang="en-US" sz="1100"/>
              <a:t>See </a:t>
            </a:r>
            <a:r>
              <a:rPr lang="en-US" sz="1100">
                <a:hlinkClick r:id="rId5"/>
              </a:rPr>
              <a:t>Amanda et al., </a:t>
            </a:r>
            <a:r>
              <a:rPr lang="en-US" sz="1100" i="1">
                <a:hlinkClick r:id="rId5"/>
              </a:rPr>
              <a:t>Sports Med</a:t>
            </a:r>
            <a:r>
              <a:rPr lang="en-US" sz="1100">
                <a:hlinkClick r:id="rId5"/>
              </a:rPr>
              <a:t>, 2022 </a:t>
            </a:r>
            <a:r>
              <a:rPr lang="en-US" sz="1100"/>
              <a:t>for more info on pain perceptions in athletes.</a:t>
            </a:r>
            <a:endParaRPr lang="fr-CA" sz="1100"/>
          </a:p>
        </p:txBody>
      </p:sp>
      <p:pic>
        <p:nvPicPr>
          <p:cNvPr id="14" name="Picture 13">
            <a:extLst>
              <a:ext uri="{FF2B5EF4-FFF2-40B4-BE49-F238E27FC236}">
                <a16:creationId xmlns:a16="http://schemas.microsoft.com/office/drawing/2014/main" id="{76895ED7-23FF-8162-63AB-9F78BBCC145B}"/>
              </a:ext>
            </a:extLst>
          </p:cNvPr>
          <p:cNvPicPr>
            <a:picLocks noChangeAspect="1"/>
          </p:cNvPicPr>
          <p:nvPr/>
        </p:nvPicPr>
        <p:blipFill>
          <a:blip r:embed="rId6"/>
          <a:stretch>
            <a:fillRect/>
          </a:stretch>
        </p:blipFill>
        <p:spPr>
          <a:xfrm>
            <a:off x="6569050" y="5123946"/>
            <a:ext cx="4906060" cy="1000265"/>
          </a:xfrm>
          <a:prstGeom prst="rect">
            <a:avLst/>
          </a:prstGeom>
        </p:spPr>
      </p:pic>
    </p:spTree>
    <p:extLst>
      <p:ext uri="{BB962C8B-B14F-4D97-AF65-F5344CB8AC3E}">
        <p14:creationId xmlns:p14="http://schemas.microsoft.com/office/powerpoint/2010/main" val="200677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10287000" y="137168"/>
            <a:ext cx="1808922"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 as a frequentist</a:t>
            </a:r>
            <a:endParaRPr lang="fr-CA" sz="1400" b="1">
              <a:solidFill>
                <a:schemeClr val="tx1"/>
              </a:solidFill>
            </a:endParaRPr>
          </a:p>
        </p:txBody>
      </p:sp>
      <p:sp>
        <p:nvSpPr>
          <p:cNvPr id="2" name="Rectangle 1">
            <a:extLst>
              <a:ext uri="{FF2B5EF4-FFF2-40B4-BE49-F238E27FC236}">
                <a16:creationId xmlns:a16="http://schemas.microsoft.com/office/drawing/2014/main" id="{1C7927A0-41AC-1FB1-BCB9-C4AB63A5D7C2}"/>
              </a:ext>
            </a:extLst>
          </p:cNvPr>
          <p:cNvSpPr/>
          <p:nvPr/>
        </p:nvSpPr>
        <p:spPr>
          <a:xfrm>
            <a:off x="250493" y="821820"/>
            <a:ext cx="5382212" cy="198538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err="1">
                <a:solidFill>
                  <a:srgbClr val="00B0F0"/>
                </a:solidFill>
              </a:rPr>
              <a:t>set.seed</a:t>
            </a:r>
            <a:r>
              <a:rPr lang="en-US" sz="1200">
                <a:solidFill>
                  <a:schemeClr val="bg1"/>
                </a:solidFill>
              </a:rPr>
              <a:t>(</a:t>
            </a:r>
            <a:r>
              <a:rPr lang="en-US" sz="1200">
                <a:solidFill>
                  <a:schemeClr val="bg1">
                    <a:lumMod val="95000"/>
                  </a:schemeClr>
                </a:solidFill>
              </a:rPr>
              <a:t>123</a:t>
            </a:r>
            <a:r>
              <a:rPr lang="en-US" sz="1200">
                <a:solidFill>
                  <a:schemeClr val="bg1"/>
                </a:solidFill>
              </a:rPr>
              <a:t>)</a:t>
            </a:r>
            <a:r>
              <a:rPr lang="en-US" sz="1200">
                <a:solidFill>
                  <a:schemeClr val="accent3">
                    <a:lumMod val="60000"/>
                    <a:lumOff val="40000"/>
                  </a:schemeClr>
                </a:solidFill>
              </a:rPr>
              <a:t> </a:t>
            </a:r>
          </a:p>
          <a:p>
            <a:r>
              <a:rPr lang="en-US" sz="1200">
                <a:solidFill>
                  <a:schemeClr val="bg1">
                    <a:lumMod val="65000"/>
                  </a:schemeClr>
                </a:solidFill>
              </a:rPr>
              <a:t># Let's recruit some participants</a:t>
            </a:r>
          </a:p>
          <a:p>
            <a:r>
              <a:rPr lang="en-US" sz="1200" err="1">
                <a:solidFill>
                  <a:schemeClr val="bg1">
                    <a:lumMod val="95000"/>
                  </a:schemeClr>
                </a:solidFill>
              </a:rPr>
              <a:t>sample.data</a:t>
            </a:r>
            <a:r>
              <a:rPr lang="en-US" sz="1200">
                <a:solidFill>
                  <a:schemeClr val="bg1">
                    <a:lumMod val="95000"/>
                  </a:schemeClr>
                </a:solidFill>
              </a:rPr>
              <a:t> </a:t>
            </a:r>
            <a:r>
              <a:rPr lang="en-US" sz="1200">
                <a:solidFill>
                  <a:srgbClr val="0070C0"/>
                </a:solidFill>
              </a:rPr>
              <a:t>&lt;-</a:t>
            </a:r>
            <a:r>
              <a:rPr lang="en-US" sz="1200">
                <a:solidFill>
                  <a:schemeClr val="bg1">
                    <a:lumMod val="95000"/>
                  </a:schemeClr>
                </a:solidFill>
              </a:rPr>
              <a:t> </a:t>
            </a:r>
            <a:r>
              <a:rPr lang="en-US" sz="1200" err="1">
                <a:solidFill>
                  <a:schemeClr val="bg1">
                    <a:lumMod val="95000"/>
                  </a:schemeClr>
                </a:solidFill>
              </a:rPr>
              <a:t>population.data</a:t>
            </a:r>
            <a:r>
              <a:rPr lang="en-US" sz="1200">
                <a:solidFill>
                  <a:schemeClr val="bg1">
                    <a:lumMod val="95000"/>
                  </a:schemeClr>
                </a:solidFill>
              </a:rPr>
              <a:t> </a:t>
            </a:r>
            <a:r>
              <a:rPr lang="en-US" sz="1200">
                <a:solidFill>
                  <a:srgbClr val="00B0F0"/>
                </a:solidFill>
              </a:rPr>
              <a:t>%&gt;%</a:t>
            </a:r>
          </a:p>
          <a:p>
            <a:r>
              <a:rPr lang="en-US" sz="1200">
                <a:solidFill>
                  <a:schemeClr val="accent3">
                    <a:lumMod val="60000"/>
                    <a:lumOff val="40000"/>
                  </a:schemeClr>
                </a:solidFill>
              </a:rPr>
              <a:t>	</a:t>
            </a:r>
            <a:r>
              <a:rPr lang="en-US" sz="1200" err="1">
                <a:solidFill>
                  <a:srgbClr val="00B0F0"/>
                </a:solidFill>
              </a:rPr>
              <a:t>group_by</a:t>
            </a:r>
            <a:r>
              <a:rPr lang="en-US" sz="1200">
                <a:solidFill>
                  <a:schemeClr val="bg1">
                    <a:lumMod val="95000"/>
                  </a:schemeClr>
                </a:solidFill>
              </a:rPr>
              <a:t>(group) </a:t>
            </a:r>
            <a:r>
              <a:rPr lang="en-US" sz="1200">
                <a:solidFill>
                  <a:srgbClr val="00B0F0"/>
                </a:solidFill>
              </a:rPr>
              <a:t>%&gt;%</a:t>
            </a:r>
          </a:p>
          <a:p>
            <a:r>
              <a:rPr lang="en-US" sz="1200">
                <a:solidFill>
                  <a:srgbClr val="00B0F0"/>
                </a:solidFill>
              </a:rPr>
              <a:t>	</a:t>
            </a:r>
            <a:r>
              <a:rPr lang="en-US" sz="1200" err="1">
                <a:solidFill>
                  <a:srgbClr val="00B0F0"/>
                </a:solidFill>
              </a:rPr>
              <a:t>sample_n</a:t>
            </a:r>
            <a:r>
              <a:rPr lang="en-US" sz="1200">
                <a:solidFill>
                  <a:schemeClr val="bg1"/>
                </a:solidFill>
              </a:rPr>
              <a:t>(size </a:t>
            </a:r>
            <a:r>
              <a:rPr lang="en-US" sz="1200">
                <a:solidFill>
                  <a:srgbClr val="00B0F0"/>
                </a:solidFill>
              </a:rPr>
              <a:t>= </a:t>
            </a:r>
            <a:r>
              <a:rPr lang="en-US" sz="1200">
                <a:solidFill>
                  <a:schemeClr val="bg1"/>
                </a:solidFill>
              </a:rPr>
              <a:t>30)</a:t>
            </a:r>
          </a:p>
          <a:p>
            <a:endParaRPr lang="en-US" sz="1200">
              <a:solidFill>
                <a:schemeClr val="bg1"/>
              </a:solidFill>
            </a:endParaRPr>
          </a:p>
          <a:p>
            <a:r>
              <a:rPr lang="en-US" sz="1200" err="1">
                <a:solidFill>
                  <a:schemeClr val="bg1"/>
                </a:solidFill>
              </a:rPr>
              <a:t>sample.lm</a:t>
            </a:r>
            <a:r>
              <a:rPr lang="en-US" sz="1200">
                <a:solidFill>
                  <a:schemeClr val="bg1"/>
                </a:solidFill>
              </a:rPr>
              <a:t> </a:t>
            </a:r>
            <a:r>
              <a:rPr lang="en-US" sz="1200">
                <a:solidFill>
                  <a:srgbClr val="00B0F0"/>
                </a:solidFill>
              </a:rPr>
              <a:t>&lt;- lm</a:t>
            </a:r>
            <a:r>
              <a:rPr lang="en-US" sz="1200">
                <a:solidFill>
                  <a:schemeClr val="bg1"/>
                </a:solidFill>
              </a:rPr>
              <a:t>(data </a:t>
            </a:r>
            <a:r>
              <a:rPr lang="en-US" sz="1200">
                <a:solidFill>
                  <a:srgbClr val="00B0F0"/>
                </a:solidFill>
              </a:rPr>
              <a:t>=</a:t>
            </a:r>
            <a:r>
              <a:rPr lang="en-US" sz="1200">
                <a:solidFill>
                  <a:schemeClr val="bg1"/>
                </a:solidFill>
              </a:rPr>
              <a:t> </a:t>
            </a:r>
            <a:r>
              <a:rPr lang="en-US" sz="1200" err="1">
                <a:solidFill>
                  <a:schemeClr val="bg1"/>
                </a:solidFill>
              </a:rPr>
              <a:t>sample.data</a:t>
            </a:r>
            <a:r>
              <a:rPr lang="en-US" sz="1200">
                <a:solidFill>
                  <a:srgbClr val="00B0F0"/>
                </a:solidFill>
              </a:rPr>
              <a:t>,</a:t>
            </a:r>
            <a:r>
              <a:rPr lang="en-US" sz="1200">
                <a:solidFill>
                  <a:schemeClr val="bg1"/>
                </a:solidFill>
              </a:rPr>
              <a:t> threshold ~ group)</a:t>
            </a:r>
          </a:p>
          <a:p>
            <a:r>
              <a:rPr lang="en-US" sz="1200">
                <a:solidFill>
                  <a:srgbClr val="00B0F0"/>
                </a:solidFill>
              </a:rPr>
              <a:t>summary</a:t>
            </a:r>
            <a:r>
              <a:rPr lang="en-US" sz="1200">
                <a:solidFill>
                  <a:schemeClr val="bg1"/>
                </a:solidFill>
              </a:rPr>
              <a:t>(</a:t>
            </a:r>
            <a:r>
              <a:rPr lang="en-US" sz="1200" err="1">
                <a:solidFill>
                  <a:schemeClr val="bg1"/>
                </a:solidFill>
              </a:rPr>
              <a:t>sample.lm</a:t>
            </a:r>
            <a:r>
              <a:rPr lang="en-US" sz="1200">
                <a:solidFill>
                  <a:schemeClr val="bg1"/>
                </a:solidFill>
              </a:rPr>
              <a:t>)</a:t>
            </a:r>
          </a:p>
          <a:p>
            <a:r>
              <a:rPr lang="en-US" sz="1200" err="1">
                <a:solidFill>
                  <a:srgbClr val="00B0F0"/>
                </a:solidFill>
              </a:rPr>
              <a:t>confint</a:t>
            </a:r>
            <a:r>
              <a:rPr lang="en-US" sz="1200">
                <a:solidFill>
                  <a:schemeClr val="bg1"/>
                </a:solidFill>
              </a:rPr>
              <a:t>(</a:t>
            </a:r>
            <a:r>
              <a:rPr lang="en-US" sz="1200" err="1">
                <a:solidFill>
                  <a:schemeClr val="bg1"/>
                </a:solidFill>
              </a:rPr>
              <a:t>sample.lm</a:t>
            </a:r>
            <a:r>
              <a:rPr lang="en-US" sz="1200">
                <a:solidFill>
                  <a:schemeClr val="bg1"/>
                </a:solidFill>
              </a:rPr>
              <a:t>)</a:t>
            </a:r>
          </a:p>
          <a:p>
            <a:r>
              <a:rPr lang="en-US" sz="1200" err="1">
                <a:solidFill>
                  <a:srgbClr val="DB6CE4"/>
                </a:solidFill>
              </a:rPr>
              <a:t>emmeans</a:t>
            </a:r>
            <a:r>
              <a:rPr lang="en-US" sz="1200">
                <a:solidFill>
                  <a:srgbClr val="00B0F0"/>
                </a:solidFill>
              </a:rPr>
              <a:t>::</a:t>
            </a:r>
            <a:r>
              <a:rPr lang="en-US" sz="1200" err="1">
                <a:solidFill>
                  <a:srgbClr val="00B0F0"/>
                </a:solidFill>
              </a:rPr>
              <a:t>emmeans</a:t>
            </a:r>
            <a:r>
              <a:rPr lang="en-US" sz="1200">
                <a:solidFill>
                  <a:schemeClr val="bg1"/>
                </a:solidFill>
              </a:rPr>
              <a:t>(</a:t>
            </a:r>
            <a:r>
              <a:rPr lang="en-US" sz="1200" err="1">
                <a:solidFill>
                  <a:schemeClr val="bg1"/>
                </a:solidFill>
              </a:rPr>
              <a:t>sample.lm</a:t>
            </a:r>
            <a:r>
              <a:rPr lang="en-US" sz="1200">
                <a:solidFill>
                  <a:schemeClr val="bg1"/>
                </a:solidFill>
              </a:rPr>
              <a:t>, </a:t>
            </a:r>
            <a:r>
              <a:rPr lang="en-US" sz="1200">
                <a:solidFill>
                  <a:srgbClr val="00B0F0"/>
                </a:solidFill>
              </a:rPr>
              <a:t>~</a:t>
            </a:r>
            <a:r>
              <a:rPr lang="en-US" sz="1200">
                <a:solidFill>
                  <a:schemeClr val="bg1"/>
                </a:solidFill>
              </a:rPr>
              <a:t> group)</a:t>
            </a:r>
            <a:endParaRPr lang="fr-CA" sz="1200">
              <a:solidFill>
                <a:schemeClr val="bg1"/>
              </a:solidFill>
            </a:endParaRPr>
          </a:p>
        </p:txBody>
      </p:sp>
      <p:sp>
        <p:nvSpPr>
          <p:cNvPr id="10" name="TextBox 9">
            <a:extLst>
              <a:ext uri="{FF2B5EF4-FFF2-40B4-BE49-F238E27FC236}">
                <a16:creationId xmlns:a16="http://schemas.microsoft.com/office/drawing/2014/main" id="{500893A6-647D-0EA7-3777-754DF77B5950}"/>
              </a:ext>
            </a:extLst>
          </p:cNvPr>
          <p:cNvSpPr txBox="1"/>
          <p:nvPr/>
        </p:nvSpPr>
        <p:spPr>
          <a:xfrm>
            <a:off x="5841838" y="437769"/>
            <a:ext cx="6099669" cy="566308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In experimental science, we seldom have access to an entire population. Instead, we have to sample from it by recruiting participants.</a:t>
            </a:r>
          </a:p>
          <a:p>
            <a:pPr marL="742950" lvl="1" indent="-285750" algn="just">
              <a:buFont typeface="Arial" panose="020B0604020202020204" pitchFamily="34" charset="0"/>
              <a:buChar char="•"/>
            </a:pPr>
            <a:r>
              <a:rPr lang="en-US" sz="1600" dirty="0"/>
              <a:t>This recruitment process is similar to the `</a:t>
            </a:r>
            <a:r>
              <a:rPr lang="en-US" sz="1600" dirty="0">
                <a:solidFill>
                  <a:srgbClr val="0070C0"/>
                </a:solidFill>
              </a:rPr>
              <a:t>sample</a:t>
            </a:r>
            <a:r>
              <a:rPr lang="en-US" sz="1600" dirty="0">
                <a:solidFill>
                  <a:schemeClr val="accent3">
                    <a:lumMod val="60000"/>
                    <a:lumOff val="40000"/>
                  </a:schemeClr>
                </a:solidFill>
              </a:rPr>
              <a:t>()</a:t>
            </a:r>
            <a:r>
              <a:rPr lang="en-US" sz="1600" dirty="0"/>
              <a:t>` method in R.</a:t>
            </a:r>
          </a:p>
          <a:p>
            <a:pPr lvl="1" algn="just"/>
            <a:endParaRPr lang="en-US" sz="500" dirty="0"/>
          </a:p>
          <a:p>
            <a:pPr marL="285750" indent="-285750" algn="just">
              <a:buFont typeface="Arial" panose="020B0604020202020204" pitchFamily="34" charset="0"/>
              <a:buChar char="•"/>
            </a:pPr>
            <a:r>
              <a:rPr lang="en-US" sz="1600" dirty="0"/>
              <a:t>Here is a breakdown of the code on the left.</a:t>
            </a:r>
          </a:p>
          <a:p>
            <a:pPr marL="742950" lvl="1" indent="-285750" algn="just">
              <a:buFont typeface="Arial" panose="020B0604020202020204" pitchFamily="34" charset="0"/>
              <a:buChar char="•"/>
            </a:pPr>
            <a:r>
              <a:rPr lang="en-US" sz="1600" dirty="0" err="1"/>
              <a:t>sample.data</a:t>
            </a:r>
            <a:r>
              <a:rPr lang="en-US" sz="1600" dirty="0"/>
              <a:t> is a </a:t>
            </a:r>
            <a:r>
              <a:rPr lang="en-US" sz="1600" b="1" dirty="0"/>
              <a:t>tibble </a:t>
            </a:r>
            <a:r>
              <a:rPr lang="en-US" sz="1600" dirty="0"/>
              <a:t>containing 30 random subjects from the population for both groups.</a:t>
            </a:r>
          </a:p>
          <a:p>
            <a:pPr marL="742950" lvl="1" indent="-285750" algn="just">
              <a:buFont typeface="Arial" panose="020B0604020202020204" pitchFamily="34" charset="0"/>
              <a:buChar char="•"/>
            </a:pPr>
            <a:r>
              <a:rPr lang="en-US" sz="1600" dirty="0" err="1"/>
              <a:t>sample.lm</a:t>
            </a:r>
            <a:r>
              <a:rPr lang="en-US" sz="1600" dirty="0"/>
              <a:t> contains the t-test results</a:t>
            </a:r>
          </a:p>
          <a:p>
            <a:pPr marL="742950" lvl="1" indent="-285750" algn="just">
              <a:buFont typeface="Arial" panose="020B0604020202020204" pitchFamily="34" charset="0"/>
              <a:buChar char="•"/>
            </a:pPr>
            <a:r>
              <a:rPr lang="en-US" sz="1600" dirty="0"/>
              <a:t>Wrapping `</a:t>
            </a:r>
            <a:r>
              <a:rPr lang="en-US" sz="1600" dirty="0">
                <a:solidFill>
                  <a:srgbClr val="0070C0"/>
                </a:solidFill>
              </a:rPr>
              <a:t>summary</a:t>
            </a:r>
            <a:r>
              <a:rPr lang="en-US" sz="1600" dirty="0">
                <a:solidFill>
                  <a:schemeClr val="accent3">
                    <a:lumMod val="60000"/>
                    <a:lumOff val="40000"/>
                  </a:schemeClr>
                </a:solidFill>
              </a:rPr>
              <a:t>()</a:t>
            </a:r>
            <a:r>
              <a:rPr lang="en-US" sz="1600" dirty="0"/>
              <a:t>`around </a:t>
            </a:r>
            <a:r>
              <a:rPr lang="en-US" sz="1600" dirty="0" err="1"/>
              <a:t>sample.lm</a:t>
            </a:r>
            <a:r>
              <a:rPr lang="en-US" sz="1600" dirty="0"/>
              <a:t> allows to print the result of the t-test</a:t>
            </a:r>
          </a:p>
          <a:p>
            <a:pPr marL="742950" lvl="1" indent="-285750" algn="just">
              <a:buFont typeface="Arial" panose="020B0604020202020204" pitchFamily="34" charset="0"/>
              <a:buChar char="•"/>
            </a:pPr>
            <a:r>
              <a:rPr lang="en-US" sz="1600" dirty="0"/>
              <a:t>Wrapping `</a:t>
            </a:r>
            <a:r>
              <a:rPr lang="en-US" sz="1600" dirty="0" err="1">
                <a:solidFill>
                  <a:srgbClr val="0070C0"/>
                </a:solidFill>
              </a:rPr>
              <a:t>confint</a:t>
            </a:r>
            <a:r>
              <a:rPr lang="en-US" sz="1600" dirty="0">
                <a:solidFill>
                  <a:schemeClr val="accent3">
                    <a:lumMod val="60000"/>
                    <a:lumOff val="40000"/>
                  </a:schemeClr>
                </a:solidFill>
              </a:rPr>
              <a:t>()</a:t>
            </a:r>
            <a:r>
              <a:rPr lang="en-US" sz="1600" dirty="0"/>
              <a:t>` around </a:t>
            </a:r>
            <a:r>
              <a:rPr lang="en-US" sz="1600" dirty="0" err="1"/>
              <a:t>sample.lm</a:t>
            </a:r>
            <a:r>
              <a:rPr lang="en-US" sz="1600" dirty="0"/>
              <a:t> allows to print the confidence interval around the point estimate.</a:t>
            </a:r>
          </a:p>
          <a:p>
            <a:pPr marL="742950" lvl="1" indent="-285750" algn="just">
              <a:buFont typeface="Arial" panose="020B0604020202020204" pitchFamily="34" charset="0"/>
              <a:buChar char="•"/>
            </a:pPr>
            <a:r>
              <a:rPr lang="en-US" sz="1600" dirty="0"/>
              <a:t>The `</a:t>
            </a:r>
            <a:r>
              <a:rPr lang="en-US" sz="1600" dirty="0" err="1">
                <a:solidFill>
                  <a:srgbClr val="0070C0"/>
                </a:solidFill>
              </a:rPr>
              <a:t>emmeans</a:t>
            </a:r>
            <a:r>
              <a:rPr lang="en-US" sz="1600" dirty="0">
                <a:solidFill>
                  <a:schemeClr val="accent3">
                    <a:lumMod val="60000"/>
                    <a:lumOff val="40000"/>
                  </a:schemeClr>
                </a:solidFill>
              </a:rPr>
              <a:t>()</a:t>
            </a:r>
            <a:r>
              <a:rPr lang="en-US" sz="1600" dirty="0"/>
              <a:t>` function allows to easily pull the estimated marginal mean of each groups, along with their standard error and confidence interval.</a:t>
            </a:r>
          </a:p>
          <a:p>
            <a:pPr marL="742950" lvl="1" indent="-285750" algn="just">
              <a:buFont typeface="Arial" panose="020B0604020202020204" pitchFamily="34" charset="0"/>
              <a:buChar char="•"/>
            </a:pPr>
            <a:r>
              <a:rPr lang="en-US" sz="1600" dirty="0"/>
              <a:t>The t-test reveals a difference of 3.45 °C (2.43, 4.47).</a:t>
            </a:r>
          </a:p>
          <a:p>
            <a:pPr marL="742950" lvl="1" indent="-285750" algn="just">
              <a:buFont typeface="Arial" panose="020B0604020202020204" pitchFamily="34" charset="0"/>
              <a:buChar char="•"/>
            </a:pPr>
            <a:r>
              <a:rPr lang="en-US" sz="1600" dirty="0"/>
              <a:t>The figures in parentheses are the 95% confidence interval. Again, it is tempting to say that there is 95% probability that the true value is within this range. In this case, it is the case. </a:t>
            </a:r>
            <a:r>
              <a:rPr lang="en-US" sz="1600" dirty="0">
                <a:solidFill>
                  <a:srgbClr val="C00000"/>
                </a:solidFill>
              </a:rPr>
              <a:t>But we shouldn’t interpret the confidence interval this way</a:t>
            </a:r>
            <a:r>
              <a:rPr lang="en-US" sz="1600" dirty="0"/>
              <a:t>…</a:t>
            </a:r>
          </a:p>
          <a:p>
            <a:pPr algn="just"/>
            <a:endParaRPr lang="en-US" sz="500" b="1" u="sng" dirty="0"/>
          </a:p>
        </p:txBody>
      </p:sp>
      <p:pic>
        <p:nvPicPr>
          <p:cNvPr id="15" name="Picture 14" descr="A graph with different colored dots&#10;&#10;Description automatically generated">
            <a:extLst>
              <a:ext uri="{FF2B5EF4-FFF2-40B4-BE49-F238E27FC236}">
                <a16:creationId xmlns:a16="http://schemas.microsoft.com/office/drawing/2014/main" id="{9074D4EA-7B8D-880E-D2DB-6E37549CCD2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722" y="2988775"/>
            <a:ext cx="4391563" cy="3293673"/>
          </a:xfrm>
          <a:prstGeom prst="rect">
            <a:avLst/>
          </a:prstGeom>
        </p:spPr>
      </p:pic>
    </p:spTree>
    <p:extLst>
      <p:ext uri="{BB962C8B-B14F-4D97-AF65-F5344CB8AC3E}">
        <p14:creationId xmlns:p14="http://schemas.microsoft.com/office/powerpoint/2010/main" val="3219382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10287000" y="137168"/>
            <a:ext cx="1808922"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 as a frequentist</a:t>
            </a:r>
            <a:endParaRPr lang="fr-CA" sz="1400" b="1">
              <a:solidFill>
                <a:schemeClr val="tx1"/>
              </a:solidFill>
            </a:endParaRPr>
          </a:p>
        </p:txBody>
      </p:sp>
      <p:sp>
        <p:nvSpPr>
          <p:cNvPr id="12" name="TextBox 11">
            <a:extLst>
              <a:ext uri="{FF2B5EF4-FFF2-40B4-BE49-F238E27FC236}">
                <a16:creationId xmlns:a16="http://schemas.microsoft.com/office/drawing/2014/main" id="{188C9AA9-CCF2-B3C5-6442-C0A0497BFA6C}"/>
              </a:ext>
            </a:extLst>
          </p:cNvPr>
          <p:cNvSpPr txBox="1"/>
          <p:nvPr/>
        </p:nvSpPr>
        <p:spPr>
          <a:xfrm>
            <a:off x="6460337" y="6179075"/>
            <a:ext cx="5588275" cy="261610"/>
          </a:xfrm>
          <a:prstGeom prst="rect">
            <a:avLst/>
          </a:prstGeom>
          <a:noFill/>
        </p:spPr>
        <p:txBody>
          <a:bodyPr wrap="square">
            <a:spAutoFit/>
          </a:bodyPr>
          <a:lstStyle/>
          <a:p>
            <a:pPr algn="just"/>
            <a:r>
              <a:rPr lang="en-US" sz="1100"/>
              <a:t>See </a:t>
            </a:r>
            <a:r>
              <a:rPr lang="en-US" sz="1100">
                <a:hlinkClick r:id="rId3"/>
              </a:rPr>
              <a:t>Amanda et al., </a:t>
            </a:r>
            <a:r>
              <a:rPr lang="en-US" sz="1100" i="1">
                <a:hlinkClick r:id="rId3"/>
              </a:rPr>
              <a:t>Sports Med</a:t>
            </a:r>
            <a:r>
              <a:rPr lang="en-US" sz="1100">
                <a:hlinkClick r:id="rId3"/>
              </a:rPr>
              <a:t>, 2022 </a:t>
            </a:r>
            <a:r>
              <a:rPr lang="en-US" sz="1100"/>
              <a:t>for more info on pain perceptions in athletes.</a:t>
            </a:r>
            <a:endParaRPr lang="fr-CA" sz="1100"/>
          </a:p>
        </p:txBody>
      </p:sp>
      <p:pic>
        <p:nvPicPr>
          <p:cNvPr id="9" name="Picture 8" descr="A graph showing a number of numbers&#10;&#10;Description automatically generated with medium confidence">
            <a:extLst>
              <a:ext uri="{FF2B5EF4-FFF2-40B4-BE49-F238E27FC236}">
                <a16:creationId xmlns:a16="http://schemas.microsoft.com/office/drawing/2014/main" id="{BB9525A2-4E21-CBE6-BF6F-7FFA986C73C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3845" y="2978567"/>
            <a:ext cx="9144309" cy="3200508"/>
          </a:xfrm>
          <a:prstGeom prst="rect">
            <a:avLst/>
          </a:prstGeom>
        </p:spPr>
      </p:pic>
      <p:sp>
        <p:nvSpPr>
          <p:cNvPr id="11" name="TextBox 10">
            <a:extLst>
              <a:ext uri="{FF2B5EF4-FFF2-40B4-BE49-F238E27FC236}">
                <a16:creationId xmlns:a16="http://schemas.microsoft.com/office/drawing/2014/main" id="{E356542C-B7FE-AC60-B3CA-121C1295BF84}"/>
              </a:ext>
            </a:extLst>
          </p:cNvPr>
          <p:cNvSpPr txBox="1"/>
          <p:nvPr/>
        </p:nvSpPr>
        <p:spPr>
          <a:xfrm>
            <a:off x="314092" y="564653"/>
            <a:ext cx="11563813" cy="238526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The graph below shows the coverage of confidence intervals of 1000 individual experiments.</a:t>
            </a:r>
            <a:endParaRPr lang="en-US" sz="500" b="1" u="sng" dirty="0"/>
          </a:p>
          <a:p>
            <a:pPr marL="742950" lvl="1" indent="-285750" algn="just">
              <a:buFont typeface="Arial" panose="020B0604020202020204" pitchFamily="34" charset="0"/>
              <a:buChar char="•"/>
            </a:pPr>
            <a:r>
              <a:rPr lang="en-US" sz="1600" dirty="0"/>
              <a:t>Each experiment consist of a sample size of ~30 (common in experimental biomedical fields). In other words, 30 subjects were chosen at random in the entire population we have simulated previously.</a:t>
            </a:r>
          </a:p>
          <a:p>
            <a:pPr marL="742950" lvl="1"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sz="1600" b="1" dirty="0"/>
              <a:t>On  the graph:</a:t>
            </a:r>
          </a:p>
          <a:p>
            <a:pPr marL="742950" lvl="1" indent="-285750" algn="just">
              <a:buFont typeface="Arial" panose="020B0604020202020204" pitchFamily="34" charset="0"/>
              <a:buChar char="•"/>
            </a:pPr>
            <a:r>
              <a:rPr lang="en-US" sz="1600" dirty="0"/>
              <a:t>The dashed line represents the true effect (i.e., the </a:t>
            </a:r>
            <a:r>
              <a:rPr lang="en-US" sz="1600" i="1" dirty="0"/>
              <a:t>true</a:t>
            </a:r>
            <a:r>
              <a:rPr lang="en-US" sz="1600" dirty="0"/>
              <a:t> average differences between athletes and non-athletes).</a:t>
            </a:r>
          </a:p>
          <a:p>
            <a:pPr marL="742950" lvl="1" indent="-285750" algn="just">
              <a:buFont typeface="Arial" panose="020B0604020202020204" pitchFamily="34" charset="0"/>
              <a:buChar char="•"/>
            </a:pPr>
            <a:r>
              <a:rPr lang="en-US" sz="1600" dirty="0"/>
              <a:t>Yellow indicates the experiments that covered the true value within their 95% confidence interval.</a:t>
            </a:r>
          </a:p>
          <a:p>
            <a:pPr marL="742950" lvl="1" indent="-285750" algn="just">
              <a:buFont typeface="Arial" panose="020B0604020202020204" pitchFamily="34" charset="0"/>
              <a:buChar char="•"/>
            </a:pPr>
            <a:r>
              <a:rPr lang="en-US" sz="1600" dirty="0"/>
              <a:t>Blue indicates the experiments that did not cover the true value within their 95% confidence intervals.</a:t>
            </a:r>
          </a:p>
          <a:p>
            <a:pPr marL="1200150" lvl="2" indent="-285750" algn="just">
              <a:buFont typeface="Arial" panose="020B0604020202020204" pitchFamily="34" charset="0"/>
              <a:buChar char="•"/>
            </a:pPr>
            <a:r>
              <a:rPr lang="en-US" sz="1600" dirty="0"/>
              <a:t>We can count 41 experiments that failed to cover the true effect. In this case, ~96% of the experiment were able to include the true effect in their respective interval.</a:t>
            </a:r>
          </a:p>
        </p:txBody>
      </p:sp>
    </p:spTree>
    <p:extLst>
      <p:ext uri="{BB962C8B-B14F-4D97-AF65-F5344CB8AC3E}">
        <p14:creationId xmlns:p14="http://schemas.microsoft.com/office/powerpoint/2010/main" val="841851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number of numbers&#10;&#10;Description automatically generated with medium confidence">
            <a:extLst>
              <a:ext uri="{FF2B5EF4-FFF2-40B4-BE49-F238E27FC236}">
                <a16:creationId xmlns:a16="http://schemas.microsoft.com/office/drawing/2014/main" id="{700F2997-FAF6-A065-671A-7E308FA7FF6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3845" y="2978567"/>
            <a:ext cx="9144309" cy="3200508"/>
          </a:xfrm>
          <a:prstGeom prst="rect">
            <a:avLst/>
          </a:prstGeom>
        </p:spPr>
      </p:pic>
      <p:sp>
        <p:nvSpPr>
          <p:cNvPr id="5" name="Rectangle: Rounded Corners 4">
            <a:extLst>
              <a:ext uri="{FF2B5EF4-FFF2-40B4-BE49-F238E27FC236}">
                <a16:creationId xmlns:a16="http://schemas.microsoft.com/office/drawing/2014/main" id="{E9E117C5-7A17-4198-BF3B-B400247CF9FC}"/>
              </a:ext>
            </a:extLst>
          </p:cNvPr>
          <p:cNvSpPr/>
          <p:nvPr/>
        </p:nvSpPr>
        <p:spPr>
          <a:xfrm>
            <a:off x="10287000" y="137168"/>
            <a:ext cx="1808922"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 as a frequentist</a:t>
            </a:r>
            <a:endParaRPr lang="fr-CA" sz="1400" b="1">
              <a:solidFill>
                <a:schemeClr val="tx1"/>
              </a:solidFill>
            </a:endParaRPr>
          </a:p>
        </p:txBody>
      </p:sp>
      <p:sp>
        <p:nvSpPr>
          <p:cNvPr id="12" name="TextBox 11">
            <a:extLst>
              <a:ext uri="{FF2B5EF4-FFF2-40B4-BE49-F238E27FC236}">
                <a16:creationId xmlns:a16="http://schemas.microsoft.com/office/drawing/2014/main" id="{188C9AA9-CCF2-B3C5-6442-C0A0497BFA6C}"/>
              </a:ext>
            </a:extLst>
          </p:cNvPr>
          <p:cNvSpPr txBox="1"/>
          <p:nvPr/>
        </p:nvSpPr>
        <p:spPr>
          <a:xfrm>
            <a:off x="6460337" y="6179075"/>
            <a:ext cx="5588275" cy="261610"/>
          </a:xfrm>
          <a:prstGeom prst="rect">
            <a:avLst/>
          </a:prstGeom>
          <a:noFill/>
        </p:spPr>
        <p:txBody>
          <a:bodyPr wrap="square">
            <a:spAutoFit/>
          </a:bodyPr>
          <a:lstStyle/>
          <a:p>
            <a:pPr algn="just"/>
            <a:r>
              <a:rPr lang="en-US" sz="1100"/>
              <a:t>See </a:t>
            </a:r>
            <a:r>
              <a:rPr lang="en-US" sz="1100">
                <a:hlinkClick r:id="rId4"/>
              </a:rPr>
              <a:t>Amanda et al., </a:t>
            </a:r>
            <a:r>
              <a:rPr lang="en-US" sz="1100" i="1">
                <a:hlinkClick r:id="rId4"/>
              </a:rPr>
              <a:t>Sports Med</a:t>
            </a:r>
            <a:r>
              <a:rPr lang="en-US" sz="1100">
                <a:hlinkClick r:id="rId4"/>
              </a:rPr>
              <a:t>, 2022 </a:t>
            </a:r>
            <a:r>
              <a:rPr lang="en-US" sz="1100"/>
              <a:t>for more info on pain perceptions in athletes.</a:t>
            </a:r>
            <a:endParaRPr lang="fr-CA" sz="1100"/>
          </a:p>
        </p:txBody>
      </p:sp>
      <p:sp>
        <p:nvSpPr>
          <p:cNvPr id="11" name="TextBox 10">
            <a:extLst>
              <a:ext uri="{FF2B5EF4-FFF2-40B4-BE49-F238E27FC236}">
                <a16:creationId xmlns:a16="http://schemas.microsoft.com/office/drawing/2014/main" id="{E356542C-B7FE-AC60-B3CA-121C1295BF84}"/>
              </a:ext>
            </a:extLst>
          </p:cNvPr>
          <p:cNvSpPr txBox="1"/>
          <p:nvPr/>
        </p:nvSpPr>
        <p:spPr>
          <a:xfrm>
            <a:off x="314092" y="564653"/>
            <a:ext cx="11563813"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a:t>The graph below shows the coverage of confidence intervals of 1000 individual experiments.</a:t>
            </a:r>
            <a:endParaRPr lang="en-US" sz="500" b="1" u="sng"/>
          </a:p>
          <a:p>
            <a:pPr marL="742950" lvl="1" indent="-285750" algn="just">
              <a:buFont typeface="Arial" panose="020B0604020202020204" pitchFamily="34" charset="0"/>
              <a:buChar char="•"/>
            </a:pPr>
            <a:r>
              <a:rPr lang="en-US" sz="1600"/>
              <a:t>Instead of the traditional 95%, we used 99% confidence interval here. We now see there are fewer experiments that </a:t>
            </a:r>
            <a:r>
              <a:rPr lang="en-US" sz="1600" b="1" u="sng"/>
              <a:t>do not</a:t>
            </a:r>
            <a:r>
              <a:rPr lang="en-US" sz="1600"/>
              <a:t> cover the true value. However, the confidence intervals are also wider, so this comes at a loss of precision.</a:t>
            </a:r>
          </a:p>
        </p:txBody>
      </p:sp>
      <p:grpSp>
        <p:nvGrpSpPr>
          <p:cNvPr id="4" name="Group 3">
            <a:extLst>
              <a:ext uri="{FF2B5EF4-FFF2-40B4-BE49-F238E27FC236}">
                <a16:creationId xmlns:a16="http://schemas.microsoft.com/office/drawing/2014/main" id="{70457072-E37D-B268-C1E6-98F9CB415AB4}"/>
              </a:ext>
            </a:extLst>
          </p:cNvPr>
          <p:cNvGrpSpPr/>
          <p:nvPr/>
        </p:nvGrpSpPr>
        <p:grpSpPr>
          <a:xfrm>
            <a:off x="2344737" y="1336892"/>
            <a:ext cx="6909737" cy="1380065"/>
            <a:chOff x="5015551" y="4922144"/>
            <a:chExt cx="6909737" cy="1380065"/>
          </a:xfrm>
        </p:grpSpPr>
        <p:sp>
          <p:nvSpPr>
            <p:cNvPr id="6" name="Rectangle: Rounded Corners 5">
              <a:extLst>
                <a:ext uri="{FF2B5EF4-FFF2-40B4-BE49-F238E27FC236}">
                  <a16:creationId xmlns:a16="http://schemas.microsoft.com/office/drawing/2014/main" id="{E646B206-1CCD-5739-277A-007DC6208C7A}"/>
                </a:ext>
              </a:extLst>
            </p:cNvPr>
            <p:cNvSpPr/>
            <p:nvPr/>
          </p:nvSpPr>
          <p:spPr>
            <a:xfrm>
              <a:off x="5196236" y="5160735"/>
              <a:ext cx="6729052" cy="114147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The takeaway here is that the frequentist approach is based on the long run. While we cannot say that there are 95% probability that the </a:t>
              </a:r>
              <a:r>
                <a:rPr lang="en-CA" sz="1100" i="1" dirty="0">
                  <a:solidFill>
                    <a:schemeClr val="tx1"/>
                  </a:solidFill>
                </a:rPr>
                <a:t>true</a:t>
              </a:r>
              <a:r>
                <a:rPr lang="en-CA" sz="1100" dirty="0">
                  <a:solidFill>
                    <a:schemeClr val="tx1"/>
                  </a:solidFill>
                </a:rPr>
                <a:t> effect lies within our current confidence interval, we can say that, assuming our chosen model, we are 95% confident that the </a:t>
              </a:r>
              <a:r>
                <a:rPr lang="en-CA" sz="1100" i="1" dirty="0">
                  <a:solidFill>
                    <a:schemeClr val="tx1"/>
                  </a:solidFill>
                </a:rPr>
                <a:t>true </a:t>
              </a:r>
              <a:r>
                <a:rPr lang="en-CA" sz="1100" dirty="0">
                  <a:solidFill>
                    <a:schemeClr val="tx1"/>
                  </a:solidFill>
                </a:rPr>
                <a:t>effect lies within the confidence interval. This is true, because the actual true effect be captured 95% of the time if we were to repeat the experiment a large number of time.</a:t>
              </a:r>
            </a:p>
          </p:txBody>
        </p:sp>
        <p:sp>
          <p:nvSpPr>
            <p:cNvPr id="7" name="TextBox 6">
              <a:extLst>
                <a:ext uri="{FF2B5EF4-FFF2-40B4-BE49-F238E27FC236}">
                  <a16:creationId xmlns:a16="http://schemas.microsoft.com/office/drawing/2014/main" id="{0D914267-91F4-721B-8CA1-933C30BD1E76}"/>
                </a:ext>
              </a:extLst>
            </p:cNvPr>
            <p:cNvSpPr txBox="1"/>
            <p:nvPr/>
          </p:nvSpPr>
          <p:spPr>
            <a:xfrm>
              <a:off x="5015551" y="4922144"/>
              <a:ext cx="512064" cy="707886"/>
            </a:xfrm>
            <a:prstGeom prst="rect">
              <a:avLst/>
            </a:prstGeom>
            <a:noFill/>
          </p:spPr>
          <p:txBody>
            <a:bodyPr wrap="square">
              <a:spAutoFit/>
            </a:bodyPr>
            <a:lstStyle/>
            <a:p>
              <a:pPr algn="ctr"/>
              <a:r>
                <a:rPr lang="en-US" sz="4000">
                  <a:solidFill>
                    <a:schemeClr val="tx1"/>
                  </a:solidFill>
                </a:rPr>
                <a:t>💡</a:t>
              </a:r>
              <a:endParaRPr lang="fr-CA" sz="4000"/>
            </a:p>
          </p:txBody>
        </p:sp>
      </p:grpSp>
    </p:spTree>
    <p:extLst>
      <p:ext uri="{BB962C8B-B14F-4D97-AF65-F5344CB8AC3E}">
        <p14:creationId xmlns:p14="http://schemas.microsoft.com/office/powerpoint/2010/main" val="343371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DB23F96-6C7E-4341-A123-2E7206C660AC}"/>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7" name="Rectangle: Rounded Corners 6">
            <a:extLst>
              <a:ext uri="{FF2B5EF4-FFF2-40B4-BE49-F238E27FC236}">
                <a16:creationId xmlns:a16="http://schemas.microsoft.com/office/drawing/2014/main" id="{936111CE-E3B4-FF96-2016-B653C5BC2AF9}"/>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
        <p:nvSpPr>
          <p:cNvPr id="10" name="TextBox 9">
            <a:extLst>
              <a:ext uri="{FF2B5EF4-FFF2-40B4-BE49-F238E27FC236}">
                <a16:creationId xmlns:a16="http://schemas.microsoft.com/office/drawing/2014/main" id="{F728E1E0-6814-DA7A-5C84-CDF7E1CCD5F0}"/>
              </a:ext>
            </a:extLst>
          </p:cNvPr>
          <p:cNvSpPr txBox="1"/>
          <p:nvPr/>
        </p:nvSpPr>
        <p:spPr>
          <a:xfrm>
            <a:off x="6096000" y="712280"/>
            <a:ext cx="3719383" cy="553998"/>
          </a:xfrm>
          <a:prstGeom prst="rect">
            <a:avLst/>
          </a:prstGeom>
          <a:noFill/>
        </p:spPr>
        <p:txBody>
          <a:bodyPr wrap="square">
            <a:spAutoFit/>
          </a:bodyPr>
          <a:lstStyle/>
          <a:p>
            <a:pPr algn="just"/>
            <a:r>
              <a:rPr lang="en-US" sz="1000" b="1"/>
              <a:t>Slides with the “…and further afield” sticker are not critical to your understanding and are for those who want more information on the mathematical background.</a:t>
            </a:r>
            <a:endParaRPr lang="fr-CA" sz="1000" b="1"/>
          </a:p>
        </p:txBody>
      </p:sp>
      <p:cxnSp>
        <p:nvCxnSpPr>
          <p:cNvPr id="14" name="Connector: Curved 13">
            <a:extLst>
              <a:ext uri="{FF2B5EF4-FFF2-40B4-BE49-F238E27FC236}">
                <a16:creationId xmlns:a16="http://schemas.microsoft.com/office/drawing/2014/main" id="{ABFF5D9A-6102-378B-4874-21E79E0F4417}"/>
              </a:ext>
            </a:extLst>
          </p:cNvPr>
          <p:cNvCxnSpPr>
            <a:cxnSpLocks/>
            <a:stCxn id="10" idx="3"/>
            <a:endCxn id="7" idx="2"/>
          </p:cNvCxnSpPr>
          <p:nvPr/>
        </p:nvCxnSpPr>
        <p:spPr>
          <a:xfrm flipV="1">
            <a:off x="9815383" y="705771"/>
            <a:ext cx="1435920" cy="28350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2300277-1203-08A9-2F6B-F516ABE062D8}"/>
              </a:ext>
            </a:extLst>
          </p:cNvPr>
          <p:cNvGrpSpPr/>
          <p:nvPr/>
        </p:nvGrpSpPr>
        <p:grpSpPr>
          <a:xfrm>
            <a:off x="1327364" y="1440162"/>
            <a:ext cx="9448665" cy="3977711"/>
            <a:chOff x="1327364" y="1440162"/>
            <a:chExt cx="9448665" cy="3977711"/>
          </a:xfrm>
        </p:grpSpPr>
        <p:grpSp>
          <p:nvGrpSpPr>
            <p:cNvPr id="8" name="Group 7">
              <a:extLst>
                <a:ext uri="{FF2B5EF4-FFF2-40B4-BE49-F238E27FC236}">
                  <a16:creationId xmlns:a16="http://schemas.microsoft.com/office/drawing/2014/main" id="{375E4D3E-BCD4-5520-9FBC-0A2E3BA590DD}"/>
                </a:ext>
              </a:extLst>
            </p:cNvPr>
            <p:cNvGrpSpPr/>
            <p:nvPr/>
          </p:nvGrpSpPr>
          <p:grpSpPr>
            <a:xfrm>
              <a:off x="1327364" y="1440162"/>
              <a:ext cx="7427955" cy="3854920"/>
              <a:chOff x="1327364" y="1824706"/>
              <a:chExt cx="7427955" cy="3854920"/>
            </a:xfrm>
          </p:grpSpPr>
          <p:grpSp>
            <p:nvGrpSpPr>
              <p:cNvPr id="5" name="Group 4">
                <a:extLst>
                  <a:ext uri="{FF2B5EF4-FFF2-40B4-BE49-F238E27FC236}">
                    <a16:creationId xmlns:a16="http://schemas.microsoft.com/office/drawing/2014/main" id="{37B3A0C5-9BD9-0884-748C-BDF89828B490}"/>
                  </a:ext>
                </a:extLst>
              </p:cNvPr>
              <p:cNvGrpSpPr/>
              <p:nvPr/>
            </p:nvGrpSpPr>
            <p:grpSpPr>
              <a:xfrm>
                <a:off x="1327364" y="1824706"/>
                <a:ext cx="7427955" cy="2789061"/>
                <a:chOff x="2124182" y="1700746"/>
                <a:chExt cx="7427955" cy="2789061"/>
              </a:xfrm>
            </p:grpSpPr>
            <p:sp>
              <p:nvSpPr>
                <p:cNvPr id="2" name="Rectangle: Rounded Corners 1">
                  <a:extLst>
                    <a:ext uri="{FF2B5EF4-FFF2-40B4-BE49-F238E27FC236}">
                      <a16:creationId xmlns:a16="http://schemas.microsoft.com/office/drawing/2014/main" id="{1405276B-FC8F-CEDF-033F-0B94E36A5CAD}"/>
                    </a:ext>
                  </a:extLst>
                </p:cNvPr>
                <p:cNvSpPr/>
                <p:nvPr/>
              </p:nvSpPr>
              <p:spPr>
                <a:xfrm>
                  <a:off x="2639863" y="2120274"/>
                  <a:ext cx="6912274" cy="2369533"/>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An excellent book for a gentle approach to statistics is “Discovering statistics using R” by Andy Field.</a:t>
                  </a:r>
                  <a:endParaRPr lang="fr-CA" sz="2800" dirty="0">
                    <a:solidFill>
                      <a:schemeClr val="tx1"/>
                    </a:solidFill>
                  </a:endParaRPr>
                </a:p>
              </p:txBody>
            </p:sp>
            <p:sp>
              <p:nvSpPr>
                <p:cNvPr id="4" name="TextBox 3">
                  <a:extLst>
                    <a:ext uri="{FF2B5EF4-FFF2-40B4-BE49-F238E27FC236}">
                      <a16:creationId xmlns:a16="http://schemas.microsoft.com/office/drawing/2014/main" id="{39D75AF1-E4AE-547A-4AE5-98530539D157}"/>
                    </a:ext>
                  </a:extLst>
                </p:cNvPr>
                <p:cNvSpPr txBox="1"/>
                <p:nvPr/>
              </p:nvSpPr>
              <p:spPr>
                <a:xfrm>
                  <a:off x="2124182" y="1700746"/>
                  <a:ext cx="1699450" cy="1323439"/>
                </a:xfrm>
                <a:prstGeom prst="rect">
                  <a:avLst/>
                </a:prstGeom>
                <a:noFill/>
              </p:spPr>
              <p:txBody>
                <a:bodyPr wrap="square">
                  <a:spAutoFit/>
                </a:bodyPr>
                <a:lstStyle/>
                <a:p>
                  <a:r>
                    <a:rPr lang="en-US" sz="8000">
                      <a:solidFill>
                        <a:schemeClr val="tx1"/>
                      </a:solidFill>
                    </a:rPr>
                    <a:t>💡</a:t>
                  </a:r>
                  <a:endParaRPr lang="fr-CA" sz="8000"/>
                </a:p>
              </p:txBody>
            </p:sp>
          </p:grpSp>
          <p:sp>
            <p:nvSpPr>
              <p:cNvPr id="6" name="TextBox 5">
                <a:extLst>
                  <a:ext uri="{FF2B5EF4-FFF2-40B4-BE49-F238E27FC236}">
                    <a16:creationId xmlns:a16="http://schemas.microsoft.com/office/drawing/2014/main" id="{4274989D-5556-2691-4E7D-73042B0CF4CD}"/>
                  </a:ext>
                </a:extLst>
              </p:cNvPr>
              <p:cNvSpPr txBox="1"/>
              <p:nvPr/>
            </p:nvSpPr>
            <p:spPr>
              <a:xfrm>
                <a:off x="1843045" y="4663963"/>
                <a:ext cx="6602312" cy="1015663"/>
              </a:xfrm>
              <a:prstGeom prst="rect">
                <a:avLst/>
              </a:prstGeom>
              <a:noFill/>
            </p:spPr>
            <p:txBody>
              <a:bodyPr wrap="square" rtlCol="0">
                <a:spAutoFit/>
              </a:bodyPr>
              <a:lstStyle/>
              <a:p>
                <a:pPr algn="just"/>
                <a:r>
                  <a:rPr lang="en-US" sz="1200" b="1" dirty="0">
                    <a:solidFill>
                      <a:srgbClr val="C00000"/>
                    </a:solidFill>
                  </a:rPr>
                  <a:t>Note: </a:t>
                </a:r>
                <a:r>
                  <a:rPr lang="en-US" sz="1200" dirty="0"/>
                  <a:t>If coding is something that you would rather avoid, there is also a version of this book focused on SPSS (“Discovering statistics using SPSS”). However, my general experience with SPSS has been overall unpleasant. Furthermore, SPSS is a paid software, which is why I would still encourage you to explore other free and excellent options like </a:t>
                </a:r>
                <a:r>
                  <a:rPr lang="en-US" sz="1200" dirty="0" err="1">
                    <a:solidFill>
                      <a:srgbClr val="C00000"/>
                    </a:solidFill>
                    <a:hlinkClick r:id="rId3"/>
                  </a:rPr>
                  <a:t>Jamovi</a:t>
                </a:r>
                <a:r>
                  <a:rPr lang="en-US" sz="1200" dirty="0">
                    <a:solidFill>
                      <a:srgbClr val="C00000"/>
                    </a:solidFill>
                  </a:rPr>
                  <a:t> </a:t>
                </a:r>
                <a:r>
                  <a:rPr lang="en-US" sz="1200" dirty="0"/>
                  <a:t>and</a:t>
                </a:r>
                <a:r>
                  <a:rPr lang="en-US" sz="1200" dirty="0">
                    <a:solidFill>
                      <a:srgbClr val="C00000"/>
                    </a:solidFill>
                  </a:rPr>
                  <a:t> </a:t>
                </a:r>
                <a:r>
                  <a:rPr lang="en-US" sz="1200" dirty="0">
                    <a:solidFill>
                      <a:srgbClr val="C00000"/>
                    </a:solidFill>
                    <a:hlinkClick r:id="rId4"/>
                  </a:rPr>
                  <a:t>JASP</a:t>
                </a:r>
                <a:r>
                  <a:rPr lang="en-US" sz="1200" dirty="0"/>
                  <a:t>.</a:t>
                </a:r>
                <a:endParaRPr lang="fr-CA" sz="1200" b="1" dirty="0"/>
              </a:p>
            </p:txBody>
          </p:sp>
        </p:grpSp>
        <p:pic>
          <p:nvPicPr>
            <p:cNvPr id="1026" name="Picture 2" descr="Discovering Statistics Using R">
              <a:extLst>
                <a:ext uri="{FF2B5EF4-FFF2-40B4-BE49-F238E27FC236}">
                  <a16:creationId xmlns:a16="http://schemas.microsoft.com/office/drawing/2014/main" id="{120CF5B0-0C44-F1F4-2DD3-4D44F84D3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8992" y="2419073"/>
              <a:ext cx="2197037" cy="299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1533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DB23F96-6C7E-4341-A123-2E7206C660AC}"/>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7" name="Rectangle: Rounded Corners 6">
            <a:extLst>
              <a:ext uri="{FF2B5EF4-FFF2-40B4-BE49-F238E27FC236}">
                <a16:creationId xmlns:a16="http://schemas.microsoft.com/office/drawing/2014/main" id="{936111CE-E3B4-FF96-2016-B653C5BC2AF9}"/>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…and further afield</a:t>
            </a:r>
            <a:endParaRPr lang="fr-CA" sz="1200" b="1">
              <a:solidFill>
                <a:schemeClr val="bg1"/>
              </a:solidFill>
            </a:endParaRPr>
          </a:p>
        </p:txBody>
      </p:sp>
      <p:sp>
        <p:nvSpPr>
          <p:cNvPr id="10" name="TextBox 9">
            <a:extLst>
              <a:ext uri="{FF2B5EF4-FFF2-40B4-BE49-F238E27FC236}">
                <a16:creationId xmlns:a16="http://schemas.microsoft.com/office/drawing/2014/main" id="{F728E1E0-6814-DA7A-5C84-CDF7E1CCD5F0}"/>
              </a:ext>
            </a:extLst>
          </p:cNvPr>
          <p:cNvSpPr txBox="1"/>
          <p:nvPr/>
        </p:nvSpPr>
        <p:spPr>
          <a:xfrm>
            <a:off x="6096000" y="712280"/>
            <a:ext cx="3719383" cy="553998"/>
          </a:xfrm>
          <a:prstGeom prst="rect">
            <a:avLst/>
          </a:prstGeom>
          <a:noFill/>
        </p:spPr>
        <p:txBody>
          <a:bodyPr wrap="square">
            <a:spAutoFit/>
          </a:bodyPr>
          <a:lstStyle/>
          <a:p>
            <a:pPr algn="just"/>
            <a:r>
              <a:rPr lang="en-US" sz="1000" b="1"/>
              <a:t>Slides with the “…and further afield” sticker are not critical to your understanding and are for those who want more information on the mathematical background.</a:t>
            </a:r>
            <a:endParaRPr lang="fr-CA" sz="1000" b="1"/>
          </a:p>
        </p:txBody>
      </p:sp>
      <p:cxnSp>
        <p:nvCxnSpPr>
          <p:cNvPr id="14" name="Connector: Curved 13">
            <a:extLst>
              <a:ext uri="{FF2B5EF4-FFF2-40B4-BE49-F238E27FC236}">
                <a16:creationId xmlns:a16="http://schemas.microsoft.com/office/drawing/2014/main" id="{ABFF5D9A-6102-378B-4874-21E79E0F4417}"/>
              </a:ext>
            </a:extLst>
          </p:cNvPr>
          <p:cNvCxnSpPr>
            <a:cxnSpLocks/>
            <a:stCxn id="10" idx="3"/>
            <a:endCxn id="7" idx="2"/>
          </p:cNvCxnSpPr>
          <p:nvPr/>
        </p:nvCxnSpPr>
        <p:spPr>
          <a:xfrm flipV="1">
            <a:off x="9815383" y="705771"/>
            <a:ext cx="1435920" cy="28350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F1076E7-66E4-85EC-FDAB-9DB347132BCB}"/>
              </a:ext>
            </a:extLst>
          </p:cNvPr>
          <p:cNvGrpSpPr/>
          <p:nvPr/>
        </p:nvGrpSpPr>
        <p:grpSpPr>
          <a:xfrm>
            <a:off x="1327364" y="1440162"/>
            <a:ext cx="9282065" cy="3977711"/>
            <a:chOff x="1327364" y="1440162"/>
            <a:chExt cx="9282065" cy="3977711"/>
          </a:xfrm>
        </p:grpSpPr>
        <p:grpSp>
          <p:nvGrpSpPr>
            <p:cNvPr id="8" name="Group 7">
              <a:extLst>
                <a:ext uri="{FF2B5EF4-FFF2-40B4-BE49-F238E27FC236}">
                  <a16:creationId xmlns:a16="http://schemas.microsoft.com/office/drawing/2014/main" id="{375E4D3E-BCD4-5520-9FBC-0A2E3BA590DD}"/>
                </a:ext>
              </a:extLst>
            </p:cNvPr>
            <p:cNvGrpSpPr/>
            <p:nvPr/>
          </p:nvGrpSpPr>
          <p:grpSpPr>
            <a:xfrm>
              <a:off x="1327364" y="1440162"/>
              <a:ext cx="7427955" cy="3300922"/>
              <a:chOff x="1327364" y="1824706"/>
              <a:chExt cx="7427955" cy="3300922"/>
            </a:xfrm>
          </p:grpSpPr>
          <p:grpSp>
            <p:nvGrpSpPr>
              <p:cNvPr id="5" name="Group 4">
                <a:extLst>
                  <a:ext uri="{FF2B5EF4-FFF2-40B4-BE49-F238E27FC236}">
                    <a16:creationId xmlns:a16="http://schemas.microsoft.com/office/drawing/2014/main" id="{37B3A0C5-9BD9-0884-748C-BDF89828B490}"/>
                  </a:ext>
                </a:extLst>
              </p:cNvPr>
              <p:cNvGrpSpPr/>
              <p:nvPr/>
            </p:nvGrpSpPr>
            <p:grpSpPr>
              <a:xfrm>
                <a:off x="1327364" y="1824706"/>
                <a:ext cx="7427955" cy="2789061"/>
                <a:chOff x="2124182" y="1700746"/>
                <a:chExt cx="7427955" cy="2789061"/>
              </a:xfrm>
            </p:grpSpPr>
            <p:sp>
              <p:nvSpPr>
                <p:cNvPr id="2" name="Rectangle: Rounded Corners 1">
                  <a:extLst>
                    <a:ext uri="{FF2B5EF4-FFF2-40B4-BE49-F238E27FC236}">
                      <a16:creationId xmlns:a16="http://schemas.microsoft.com/office/drawing/2014/main" id="{1405276B-FC8F-CEDF-033F-0B94E36A5CAD}"/>
                    </a:ext>
                  </a:extLst>
                </p:cNvPr>
                <p:cNvSpPr/>
                <p:nvPr/>
              </p:nvSpPr>
              <p:spPr>
                <a:xfrm>
                  <a:off x="2639863" y="2120274"/>
                  <a:ext cx="6912274" cy="2369533"/>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Statistical Rethinking is a more advanced book focusing on multilevel Bayesian statistics. It may be an interesting read for those wanting to delve deeper into statistics.</a:t>
                  </a:r>
                  <a:endParaRPr lang="fr-CA" sz="2800" dirty="0">
                    <a:solidFill>
                      <a:schemeClr val="tx1"/>
                    </a:solidFill>
                  </a:endParaRPr>
                </a:p>
              </p:txBody>
            </p:sp>
            <p:sp>
              <p:nvSpPr>
                <p:cNvPr id="4" name="TextBox 3">
                  <a:extLst>
                    <a:ext uri="{FF2B5EF4-FFF2-40B4-BE49-F238E27FC236}">
                      <a16:creationId xmlns:a16="http://schemas.microsoft.com/office/drawing/2014/main" id="{39D75AF1-E4AE-547A-4AE5-98530539D157}"/>
                    </a:ext>
                  </a:extLst>
                </p:cNvPr>
                <p:cNvSpPr txBox="1"/>
                <p:nvPr/>
              </p:nvSpPr>
              <p:spPr>
                <a:xfrm>
                  <a:off x="2124182" y="1700746"/>
                  <a:ext cx="1699450" cy="1323439"/>
                </a:xfrm>
                <a:prstGeom prst="rect">
                  <a:avLst/>
                </a:prstGeom>
                <a:noFill/>
              </p:spPr>
              <p:txBody>
                <a:bodyPr wrap="square">
                  <a:spAutoFit/>
                </a:bodyPr>
                <a:lstStyle/>
                <a:p>
                  <a:r>
                    <a:rPr lang="en-US" sz="8000">
                      <a:solidFill>
                        <a:schemeClr val="tx1"/>
                      </a:solidFill>
                    </a:rPr>
                    <a:t>💡</a:t>
                  </a:r>
                  <a:endParaRPr lang="fr-CA" sz="8000"/>
                </a:p>
              </p:txBody>
            </p:sp>
          </p:grpSp>
          <p:sp>
            <p:nvSpPr>
              <p:cNvPr id="6" name="TextBox 5">
                <a:extLst>
                  <a:ext uri="{FF2B5EF4-FFF2-40B4-BE49-F238E27FC236}">
                    <a16:creationId xmlns:a16="http://schemas.microsoft.com/office/drawing/2014/main" id="{4274989D-5556-2691-4E7D-73042B0CF4CD}"/>
                  </a:ext>
                </a:extLst>
              </p:cNvPr>
              <p:cNvSpPr txBox="1"/>
              <p:nvPr/>
            </p:nvSpPr>
            <p:spPr>
              <a:xfrm>
                <a:off x="1843045" y="4663963"/>
                <a:ext cx="6602312" cy="461665"/>
              </a:xfrm>
              <a:prstGeom prst="rect">
                <a:avLst/>
              </a:prstGeom>
              <a:noFill/>
            </p:spPr>
            <p:txBody>
              <a:bodyPr wrap="square" rtlCol="0">
                <a:spAutoFit/>
              </a:bodyPr>
              <a:lstStyle/>
              <a:p>
                <a:pPr algn="just"/>
                <a:r>
                  <a:rPr lang="en-US" sz="1200" b="1" dirty="0">
                    <a:solidFill>
                      <a:srgbClr val="C00000"/>
                    </a:solidFill>
                  </a:rPr>
                  <a:t>Note: </a:t>
                </a:r>
                <a:r>
                  <a:rPr lang="en-US" sz="1200" dirty="0"/>
                  <a:t>These are the resources I have personally used to learn statistics. There are other excellent resources out there and I encourage you to </a:t>
                </a:r>
                <a:r>
                  <a:rPr lang="en-US" sz="1200"/>
                  <a:t>explore them!</a:t>
                </a:r>
                <a:endParaRPr lang="fr-CA" sz="1200" b="1" dirty="0"/>
              </a:p>
            </p:txBody>
          </p:sp>
        </p:grpSp>
        <p:pic>
          <p:nvPicPr>
            <p:cNvPr id="2050" name="Picture 2" descr="Statistical Rethinking: A Bayesian Course with Examples in R and STAN">
              <a:extLst>
                <a:ext uri="{FF2B5EF4-FFF2-40B4-BE49-F238E27FC236}">
                  <a16:creationId xmlns:a16="http://schemas.microsoft.com/office/drawing/2014/main" id="{700F8234-2AE9-9BA0-B675-04CA8ED21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992" y="2419073"/>
              <a:ext cx="2030437" cy="299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2939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1F94901-0238-AB7E-25C1-5985918DE84B}"/>
              </a:ext>
            </a:extLst>
          </p:cNvPr>
          <p:cNvSpPr/>
          <p:nvPr/>
        </p:nvSpPr>
        <p:spPr>
          <a:xfrm>
            <a:off x="5031309" y="378753"/>
            <a:ext cx="5092405" cy="952601"/>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4800" b="1"/>
              <a:t>Toy experiment</a:t>
            </a:r>
            <a:endParaRPr lang="fr-CA" sz="3200" b="1"/>
          </a:p>
        </p:txBody>
      </p:sp>
      <p:graphicFrame>
        <p:nvGraphicFramePr>
          <p:cNvPr id="13" name="Table 12">
            <a:extLst>
              <a:ext uri="{FF2B5EF4-FFF2-40B4-BE49-F238E27FC236}">
                <a16:creationId xmlns:a16="http://schemas.microsoft.com/office/drawing/2014/main" id="{0F625490-F74A-C2DD-644C-E3AEF69F2EE0}"/>
              </a:ext>
            </a:extLst>
          </p:cNvPr>
          <p:cNvGraphicFramePr>
            <a:graphicFrameLocks noGrp="1"/>
          </p:cNvGraphicFramePr>
          <p:nvPr>
            <p:extLst>
              <p:ext uri="{D42A27DB-BD31-4B8C-83A1-F6EECF244321}">
                <p14:modId xmlns:p14="http://schemas.microsoft.com/office/powerpoint/2010/main" val="458075369"/>
              </p:ext>
            </p:extLst>
          </p:nvPr>
        </p:nvGraphicFramePr>
        <p:xfrm>
          <a:off x="542589" y="1092348"/>
          <a:ext cx="3901033" cy="4673304"/>
        </p:xfrm>
        <a:graphic>
          <a:graphicData uri="http://schemas.openxmlformats.org/drawingml/2006/table">
            <a:tbl>
              <a:tblPr/>
              <a:tblGrid>
                <a:gridCol w="1152107">
                  <a:extLst>
                    <a:ext uri="{9D8B030D-6E8A-4147-A177-3AD203B41FA5}">
                      <a16:colId xmlns:a16="http://schemas.microsoft.com/office/drawing/2014/main" val="3817452381"/>
                    </a:ext>
                  </a:extLst>
                </a:gridCol>
                <a:gridCol w="1596819">
                  <a:extLst>
                    <a:ext uri="{9D8B030D-6E8A-4147-A177-3AD203B41FA5}">
                      <a16:colId xmlns:a16="http://schemas.microsoft.com/office/drawing/2014/main" val="3715673975"/>
                    </a:ext>
                  </a:extLst>
                </a:gridCol>
                <a:gridCol w="1152107">
                  <a:extLst>
                    <a:ext uri="{9D8B030D-6E8A-4147-A177-3AD203B41FA5}">
                      <a16:colId xmlns:a16="http://schemas.microsoft.com/office/drawing/2014/main" val="2758990765"/>
                    </a:ext>
                  </a:extLst>
                </a:gridCol>
              </a:tblGrid>
              <a:tr h="203923">
                <a:tc>
                  <a:txBody>
                    <a:bodyPr/>
                    <a:lstStyle/>
                    <a:p>
                      <a:pPr algn="ctr"/>
                      <a:r>
                        <a:rPr lang="en-US" sz="1400" b="1">
                          <a:solidFill>
                            <a:schemeClr val="bg1">
                              <a:lumMod val="95000"/>
                            </a:schemeClr>
                          </a:solidFill>
                          <a:effectLst/>
                        </a:rPr>
                        <a:t>id</a:t>
                      </a:r>
                      <a:endParaRPr lang="fr-CA" sz="1400" b="1">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b="1">
                          <a:solidFill>
                            <a:schemeClr val="bg1">
                              <a:lumMod val="95000"/>
                            </a:schemeClr>
                          </a:solidFill>
                          <a:effectLst/>
                        </a:rPr>
                        <a:t>Vo2max</a:t>
                      </a:r>
                      <a:endParaRPr lang="fr-CA" sz="1400" b="1">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rgbClr val="4E5C68"/>
                    </a:solidFill>
                  </a:tcPr>
                </a:tc>
                <a:tc>
                  <a:txBody>
                    <a:bodyPr/>
                    <a:lstStyle/>
                    <a:p>
                      <a:pPr algn="ctr"/>
                      <a:r>
                        <a:rPr lang="en-US" sz="1400" b="1">
                          <a:solidFill>
                            <a:schemeClr val="bg1">
                              <a:lumMod val="95000"/>
                            </a:schemeClr>
                          </a:solidFill>
                          <a:effectLst/>
                        </a:rPr>
                        <a:t>pain</a:t>
                      </a:r>
                      <a:endParaRPr lang="fr-CA" sz="1400" b="1">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rgbClr val="4E5C68"/>
                    </a:solidFill>
                  </a:tcPr>
                </a:tc>
                <a:extLst>
                  <a:ext uri="{0D108BD9-81ED-4DB2-BD59-A6C34878D82A}">
                    <a16:rowId xmlns:a16="http://schemas.microsoft.com/office/drawing/2014/main" val="39357084"/>
                  </a:ext>
                </a:extLst>
              </a:tr>
              <a:tr h="295452">
                <a:tc>
                  <a:txBody>
                    <a:bodyPr/>
                    <a:lstStyle/>
                    <a:p>
                      <a:pPr algn="ctr"/>
                      <a:r>
                        <a:rPr lang="fr-CA" sz="1400">
                          <a:solidFill>
                            <a:schemeClr val="bg1">
                              <a:lumMod val="95000"/>
                            </a:schemeClr>
                          </a:solidFill>
                          <a:effectLst/>
                        </a:rPr>
                        <a:t>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48.7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993467785"/>
                  </a:ext>
                </a:extLst>
              </a:tr>
              <a:tr h="295452">
                <a:tc>
                  <a:txBody>
                    <a:bodyPr/>
                    <a:lstStyle/>
                    <a:p>
                      <a:pPr algn="ctr"/>
                      <a:r>
                        <a:rPr lang="en-US" sz="1400">
                          <a:solidFill>
                            <a:schemeClr val="bg1">
                              <a:lumMod val="95000"/>
                            </a:schemeClr>
                          </a:solidFill>
                          <a:effectLst/>
                        </a:rPr>
                        <a:t>2</a:t>
                      </a:r>
                      <a:endParaRPr lang="fr-CA" sz="1400">
                        <a:solidFill>
                          <a:schemeClr val="bg1">
                            <a:lumMod val="95000"/>
                          </a:schemeClr>
                        </a:solidFill>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29.4</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567131232"/>
                  </a:ext>
                </a:extLst>
              </a:tr>
              <a:tr h="295452">
                <a:tc>
                  <a:txBody>
                    <a:bodyPr/>
                    <a:lstStyle/>
                    <a:p>
                      <a:pPr algn="ctr"/>
                      <a:r>
                        <a:rPr lang="fr-CA" sz="1400">
                          <a:solidFill>
                            <a:schemeClr val="bg1">
                              <a:lumMod val="95000"/>
                            </a:schemeClr>
                          </a:solidFill>
                          <a:effectLst/>
                        </a:rPr>
                        <a:t>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38.6</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40204308"/>
                  </a:ext>
                </a:extLst>
              </a:tr>
              <a:tr h="295452">
                <a:tc>
                  <a:txBody>
                    <a:bodyPr/>
                    <a:lstStyle/>
                    <a:p>
                      <a:pPr algn="ctr"/>
                      <a:r>
                        <a:rPr lang="fr-CA" sz="1400">
                          <a:solidFill>
                            <a:schemeClr val="bg1">
                              <a:lumMod val="95000"/>
                            </a:schemeClr>
                          </a:solidFill>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41.3</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537608342"/>
                  </a:ext>
                </a:extLst>
              </a:tr>
              <a:tr h="295452">
                <a:tc>
                  <a:txBody>
                    <a:bodyPr/>
                    <a:lstStyle/>
                    <a:p>
                      <a:pPr algn="ctr"/>
                      <a:r>
                        <a:rPr lang="fr-CA" sz="1400">
                          <a:solidFill>
                            <a:schemeClr val="bg1">
                              <a:lumMod val="95000"/>
                            </a:schemeClr>
                          </a:solidFill>
                          <a:effectLst/>
                        </a:rPr>
                        <a:t>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39.0</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896892674"/>
                  </a:ext>
                </a:extLst>
              </a:tr>
              <a:tr h="295452">
                <a:tc>
                  <a:txBody>
                    <a:bodyPr/>
                    <a:lstStyle/>
                    <a:p>
                      <a:pPr algn="ctr"/>
                      <a:r>
                        <a:rPr lang="fr-CA" sz="1400">
                          <a:solidFill>
                            <a:schemeClr val="bg1">
                              <a:lumMod val="95000"/>
                            </a:schemeClr>
                          </a:solidFill>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33.9</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100110979"/>
                  </a:ext>
                </a:extLst>
              </a:tr>
              <a:tr h="295452">
                <a:tc>
                  <a:txBody>
                    <a:bodyPr/>
                    <a:lstStyle/>
                    <a:p>
                      <a:pPr algn="ctr"/>
                      <a:r>
                        <a:rPr lang="fr-CA" sz="1400">
                          <a:solidFill>
                            <a:schemeClr val="bg1">
                              <a:lumMod val="95000"/>
                            </a:schemeClr>
                          </a:solidFill>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50.1</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3046717083"/>
                  </a:ext>
                </a:extLst>
              </a:tr>
              <a:tr h="295452">
                <a:tc>
                  <a:txBody>
                    <a:bodyPr/>
                    <a:lstStyle/>
                    <a:p>
                      <a:pPr algn="ctr"/>
                      <a:r>
                        <a:rPr lang="fr-CA" sz="1400">
                          <a:solidFill>
                            <a:schemeClr val="bg1">
                              <a:lumMod val="95000"/>
                            </a:schemeClr>
                          </a:solidFill>
                          <a:effectLst/>
                        </a:rPr>
                        <a:t>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34.0</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360691481"/>
                  </a:ext>
                </a:extLst>
              </a:tr>
              <a:tr h="295452">
                <a:tc>
                  <a:txBody>
                    <a:bodyPr/>
                    <a:lstStyle/>
                    <a:p>
                      <a:pPr algn="ctr"/>
                      <a:r>
                        <a:rPr lang="fr-CA" sz="1400">
                          <a:solidFill>
                            <a:schemeClr val="bg1">
                              <a:lumMod val="95000"/>
                            </a:schemeClr>
                          </a:solidFill>
                          <a:effectLst/>
                        </a:rPr>
                        <a:t>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55.2</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4216955016"/>
                  </a:ext>
                </a:extLst>
              </a:tr>
              <a:tr h="295452">
                <a:tc>
                  <a:txBody>
                    <a:bodyPr/>
                    <a:lstStyle/>
                    <a:p>
                      <a:pPr algn="ctr"/>
                      <a:r>
                        <a:rPr lang="fr-CA" sz="1400">
                          <a:solidFill>
                            <a:schemeClr val="bg1">
                              <a:lumMod val="95000"/>
                            </a:schemeClr>
                          </a:solidFill>
                          <a:effectLst/>
                        </a:rPr>
                        <a:t>10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34.4</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4184517690"/>
                  </a:ext>
                </a:extLst>
              </a:tr>
              <a:tr h="295452">
                <a:tc>
                  <a:txBody>
                    <a:bodyPr/>
                    <a:lstStyle/>
                    <a:p>
                      <a:pPr algn="ctr"/>
                      <a:r>
                        <a:rPr lang="fr-CA" sz="1400">
                          <a:solidFill>
                            <a:schemeClr val="bg1">
                              <a:lumMod val="95000"/>
                            </a:schemeClr>
                          </a:solidFill>
                          <a:effectLst/>
                        </a:rPr>
                        <a:t>11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48.0</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367069933"/>
                  </a:ext>
                </a:extLst>
              </a:tr>
              <a:tr h="295452">
                <a:tc>
                  <a:txBody>
                    <a:bodyPr/>
                    <a:lstStyle/>
                    <a:p>
                      <a:pPr algn="ctr"/>
                      <a:r>
                        <a:rPr lang="fr-CA" sz="1400">
                          <a:solidFill>
                            <a:schemeClr val="bg1">
                              <a:lumMod val="95000"/>
                            </a:schemeClr>
                          </a:solidFill>
                          <a:effectLst/>
                        </a:rPr>
                        <a:t>12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57.9</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3536988623"/>
                  </a:ext>
                </a:extLst>
              </a:tr>
              <a:tr h="295452">
                <a:tc>
                  <a:txBody>
                    <a:bodyPr/>
                    <a:lstStyle/>
                    <a:p>
                      <a:pPr algn="ctr"/>
                      <a:r>
                        <a:rPr lang="fr-CA" sz="1400">
                          <a:solidFill>
                            <a:schemeClr val="bg1">
                              <a:lumMod val="95000"/>
                            </a:schemeClr>
                          </a:solidFill>
                          <a:effectLst/>
                        </a:rPr>
                        <a:t>13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21.1</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761849103"/>
                  </a:ext>
                </a:extLst>
              </a:tr>
              <a:tr h="295452">
                <a:tc>
                  <a:txBody>
                    <a:bodyPr/>
                    <a:lstStyle/>
                    <a:p>
                      <a:pPr algn="ctr"/>
                      <a:r>
                        <a:rPr lang="fr-CA" sz="1400">
                          <a:solidFill>
                            <a:schemeClr val="bg1">
                              <a:lumMod val="95000"/>
                            </a:schemeClr>
                          </a:solidFill>
                          <a:effectLst/>
                        </a:rPr>
                        <a:t>14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32.2</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397004278"/>
                  </a:ext>
                </a:extLst>
              </a:tr>
              <a:tr h="295452">
                <a:tc>
                  <a:txBody>
                    <a:bodyPr/>
                    <a:lstStyle/>
                    <a:p>
                      <a:pPr algn="ctr"/>
                      <a:r>
                        <a:rPr lang="fr-CA" sz="1400">
                          <a:solidFill>
                            <a:schemeClr val="bg1">
                              <a:lumMod val="95000"/>
                            </a:schemeClr>
                          </a:solidFill>
                          <a:effectLst/>
                        </a:rPr>
                        <a:t>15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a:effectLst/>
                        </a:rPr>
                        <a:t>33.7</a:t>
                      </a:r>
                      <a:endParaRPr lang="fr-CA" sz="1400">
                        <a:effectLst/>
                      </a:endParaRP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274568185"/>
                  </a:ext>
                </a:extLst>
              </a:tr>
            </a:tbl>
          </a:graphicData>
        </a:graphic>
      </p:graphicFrame>
      <p:sp>
        <p:nvSpPr>
          <p:cNvPr id="2" name="TextBox 1">
            <a:extLst>
              <a:ext uri="{FF2B5EF4-FFF2-40B4-BE49-F238E27FC236}">
                <a16:creationId xmlns:a16="http://schemas.microsoft.com/office/drawing/2014/main" id="{ECE13D97-90B1-5018-6E22-4CFA2B74FF74}"/>
              </a:ext>
            </a:extLst>
          </p:cNvPr>
          <p:cNvSpPr txBox="1"/>
          <p:nvPr/>
        </p:nvSpPr>
        <p:spPr>
          <a:xfrm>
            <a:off x="4540836" y="1566507"/>
            <a:ext cx="7108575" cy="1561966"/>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We measured the VO</a:t>
            </a:r>
            <a:r>
              <a:rPr lang="en-US" sz="1600" baseline="-25000" dirty="0"/>
              <a:t>2</a:t>
            </a:r>
            <a:r>
              <a:rPr lang="en-US" sz="1600" dirty="0"/>
              <a:t>max of 15 subjects, i.e., how good their cardio is.</a:t>
            </a:r>
          </a:p>
          <a:p>
            <a:pPr marL="285750" indent="-285750" algn="just">
              <a:buFont typeface="Arial" panose="020B0604020202020204" pitchFamily="34" charset="0"/>
              <a:buChar char="•"/>
            </a:pPr>
            <a:r>
              <a:rPr lang="en-US" sz="1600" dirty="0"/>
              <a:t>We also measured the level of pain they have experienced when we placed a thermal probe set at 45°C on their forearm.</a:t>
            </a:r>
          </a:p>
          <a:p>
            <a:pPr marL="285750" indent="-285750" algn="just">
              <a:buFont typeface="Arial" panose="020B0604020202020204" pitchFamily="34" charset="0"/>
              <a:buChar char="•"/>
            </a:pPr>
            <a:r>
              <a:rPr lang="en-US" sz="1600" b="1" dirty="0"/>
              <a:t>What we want to do: </a:t>
            </a:r>
            <a:r>
              <a:rPr lang="en-US" sz="1600" dirty="0"/>
              <a:t>check if any trend appears when we compare their experienced pain level with their VO</a:t>
            </a:r>
            <a:r>
              <a:rPr lang="en-US" sz="1600" baseline="-25000" dirty="0"/>
              <a:t>2</a:t>
            </a:r>
            <a:r>
              <a:rPr lang="en-US" sz="1600" dirty="0"/>
              <a:t>max.</a:t>
            </a:r>
            <a:endParaRPr lang="en-US" sz="1600" b="1" dirty="0"/>
          </a:p>
          <a:p>
            <a:pPr algn="just"/>
            <a:endParaRPr lang="en-US" sz="500" b="1" u="sng" dirty="0"/>
          </a:p>
          <a:p>
            <a:pPr algn="just"/>
            <a:r>
              <a:rPr lang="en-US" sz="1050" dirty="0"/>
              <a:t>See </a:t>
            </a:r>
            <a:r>
              <a:rPr lang="en-US" sz="1050" dirty="0">
                <a:hlinkClick r:id="rId3"/>
              </a:rPr>
              <a:t>Amanda et al., </a:t>
            </a:r>
            <a:r>
              <a:rPr lang="en-US" sz="1050" i="1" dirty="0">
                <a:hlinkClick r:id="rId3"/>
              </a:rPr>
              <a:t>Sports Med</a:t>
            </a:r>
            <a:r>
              <a:rPr lang="en-US" sz="1050" dirty="0">
                <a:hlinkClick r:id="rId3"/>
              </a:rPr>
              <a:t>, 2022 </a:t>
            </a:r>
            <a:r>
              <a:rPr lang="en-US" sz="1050" dirty="0"/>
              <a:t>for more info on pain perceptions in athletes.</a:t>
            </a:r>
            <a:endParaRPr lang="fr-CA" sz="1050" dirty="0"/>
          </a:p>
        </p:txBody>
      </p:sp>
      <p:sp>
        <p:nvSpPr>
          <p:cNvPr id="3" name="Rectangle 2">
            <a:extLst>
              <a:ext uri="{FF2B5EF4-FFF2-40B4-BE49-F238E27FC236}">
                <a16:creationId xmlns:a16="http://schemas.microsoft.com/office/drawing/2014/main" id="{0624F424-6B78-BEBF-553E-4BB3FC6DBC8D}"/>
              </a:ext>
            </a:extLst>
          </p:cNvPr>
          <p:cNvSpPr/>
          <p:nvPr/>
        </p:nvSpPr>
        <p:spPr>
          <a:xfrm>
            <a:off x="4637949" y="3467027"/>
            <a:ext cx="6097655" cy="2497452"/>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err="1">
                <a:solidFill>
                  <a:srgbClr val="00B0F0"/>
                </a:solidFill>
              </a:rPr>
              <a:t>set.seed</a:t>
            </a:r>
            <a:r>
              <a:rPr lang="en-US" sz="1200">
                <a:solidFill>
                  <a:schemeClr val="accent3">
                    <a:lumMod val="60000"/>
                    <a:lumOff val="40000"/>
                  </a:schemeClr>
                </a:solidFill>
              </a:rPr>
              <a:t>(</a:t>
            </a:r>
            <a:r>
              <a:rPr lang="en-US" sz="1200">
                <a:solidFill>
                  <a:schemeClr val="bg1">
                    <a:lumMod val="95000"/>
                  </a:schemeClr>
                </a:solidFill>
              </a:rPr>
              <a:t>42</a:t>
            </a:r>
            <a:r>
              <a:rPr lang="en-US" sz="1200">
                <a:solidFill>
                  <a:schemeClr val="accent3">
                    <a:lumMod val="60000"/>
                    <a:lumOff val="40000"/>
                  </a:schemeClr>
                </a:solidFill>
              </a:rPr>
              <a:t>) </a:t>
            </a:r>
            <a:r>
              <a:rPr lang="en-US" sz="1200">
                <a:solidFill>
                  <a:schemeClr val="bg1">
                    <a:lumMod val="65000"/>
                  </a:schemeClr>
                </a:solidFill>
              </a:rPr>
              <a:t># Always run before simulating data for reproducibility</a:t>
            </a:r>
          </a:p>
          <a:p>
            <a:endParaRPr lang="en-US" sz="1200">
              <a:solidFill>
                <a:schemeClr val="accent3">
                  <a:lumMod val="60000"/>
                  <a:lumOff val="40000"/>
                </a:schemeClr>
              </a:solidFill>
            </a:endParaRPr>
          </a:p>
          <a:p>
            <a:r>
              <a:rPr lang="en-US" sz="1200">
                <a:solidFill>
                  <a:schemeClr val="bg1">
                    <a:lumMod val="65000"/>
                  </a:schemeClr>
                </a:solidFill>
              </a:rPr>
              <a:t># A tibble is a type of table used in R. They are similar to data frames.</a:t>
            </a:r>
          </a:p>
          <a:p>
            <a:r>
              <a:rPr lang="en-US" sz="1200">
                <a:solidFill>
                  <a:schemeClr val="bg1">
                    <a:lumMod val="95000"/>
                  </a:schemeClr>
                </a:solidFill>
              </a:rPr>
              <a:t>simpleRegression.data &lt;- </a:t>
            </a:r>
            <a:r>
              <a:rPr lang="en-US" sz="1200">
                <a:solidFill>
                  <a:srgbClr val="00B0F0"/>
                </a:solidFill>
              </a:rPr>
              <a:t>tibble</a:t>
            </a:r>
            <a:r>
              <a:rPr lang="en-US" sz="1200">
                <a:solidFill>
                  <a:schemeClr val="accent3">
                    <a:lumMod val="60000"/>
                    <a:lumOff val="40000"/>
                  </a:schemeClr>
                </a:solidFill>
              </a:rPr>
              <a:t>(</a:t>
            </a:r>
          </a:p>
          <a:p>
            <a:r>
              <a:rPr lang="en-US" sz="1200">
                <a:solidFill>
                  <a:schemeClr val="accent3">
                    <a:lumMod val="60000"/>
                    <a:lumOff val="40000"/>
                  </a:schemeClr>
                </a:solidFill>
              </a:rPr>
              <a:t>	</a:t>
            </a:r>
            <a:r>
              <a:rPr lang="en-US" sz="1200">
                <a:solidFill>
                  <a:schemeClr val="bg1">
                    <a:lumMod val="65000"/>
                  </a:schemeClr>
                </a:solidFill>
              </a:rPr>
              <a:t># Set subject’s unique ID from 1 to 15.</a:t>
            </a:r>
            <a:endParaRPr lang="en-US" sz="1200">
              <a:solidFill>
                <a:schemeClr val="accent3">
                  <a:lumMod val="60000"/>
                  <a:lumOff val="40000"/>
                </a:schemeClr>
              </a:solidFill>
            </a:endParaRPr>
          </a:p>
          <a:p>
            <a:r>
              <a:rPr lang="en-US" sz="1200">
                <a:solidFill>
                  <a:schemeClr val="bg1">
                    <a:lumMod val="95000"/>
                  </a:schemeClr>
                </a:solidFill>
              </a:rPr>
              <a:t>	id </a:t>
            </a:r>
            <a:r>
              <a:rPr lang="en-US" sz="1200">
                <a:solidFill>
                  <a:srgbClr val="00B0F0"/>
                </a:solidFill>
              </a:rPr>
              <a:t>=</a:t>
            </a:r>
            <a:r>
              <a:rPr lang="en-US" sz="1200">
                <a:solidFill>
                  <a:schemeClr val="bg1">
                    <a:lumMod val="95000"/>
                  </a:schemeClr>
                </a:solidFill>
              </a:rPr>
              <a:t> 1</a:t>
            </a:r>
            <a:r>
              <a:rPr lang="en-US" sz="1200">
                <a:solidFill>
                  <a:srgbClr val="00B0F0"/>
                </a:solidFill>
              </a:rPr>
              <a:t>:</a:t>
            </a:r>
            <a:r>
              <a:rPr lang="en-US" sz="1200">
                <a:solidFill>
                  <a:schemeClr val="bg1">
                    <a:lumMod val="95000"/>
                  </a:schemeClr>
                </a:solidFill>
              </a:rPr>
              <a:t>15</a:t>
            </a:r>
            <a:r>
              <a:rPr lang="en-US" sz="1200">
                <a:solidFill>
                  <a:srgbClr val="00B0F0"/>
                </a:solidFill>
              </a:rPr>
              <a:t>,</a:t>
            </a:r>
          </a:p>
          <a:p>
            <a:r>
              <a:rPr lang="en-US" sz="1200">
                <a:solidFill>
                  <a:schemeClr val="bg1">
                    <a:lumMod val="95000"/>
                  </a:schemeClr>
                </a:solidFill>
              </a:rPr>
              <a:t>	</a:t>
            </a:r>
            <a:r>
              <a:rPr lang="en-US" sz="1200">
                <a:solidFill>
                  <a:schemeClr val="bg1">
                    <a:lumMod val="65000"/>
                  </a:schemeClr>
                </a:solidFill>
              </a:rPr>
              <a:t># Generate a set of 15 random numbers following a normal distribution</a:t>
            </a:r>
          </a:p>
          <a:p>
            <a:r>
              <a:rPr lang="en-US" sz="1200">
                <a:solidFill>
                  <a:schemeClr val="bg1">
                    <a:lumMod val="65000"/>
                  </a:schemeClr>
                </a:solidFill>
              </a:rPr>
              <a:t>	# with mean of 35 and a standard deviation of 10 (arbitrary values).</a:t>
            </a:r>
          </a:p>
          <a:p>
            <a:r>
              <a:rPr lang="en-US" sz="1200">
                <a:solidFill>
                  <a:schemeClr val="bg1">
                    <a:lumMod val="95000"/>
                  </a:schemeClr>
                </a:solidFill>
              </a:rPr>
              <a:t>	vo2max </a:t>
            </a:r>
            <a:r>
              <a:rPr lang="en-US" sz="1200">
                <a:solidFill>
                  <a:srgbClr val="00B0F0"/>
                </a:solidFill>
              </a:rPr>
              <a:t>=</a:t>
            </a:r>
            <a:r>
              <a:rPr lang="en-US" sz="1200">
                <a:solidFill>
                  <a:schemeClr val="bg1">
                    <a:lumMod val="95000"/>
                  </a:schemeClr>
                </a:solidFill>
              </a:rPr>
              <a:t> </a:t>
            </a:r>
            <a:r>
              <a:rPr lang="en-US" sz="1200">
                <a:solidFill>
                  <a:srgbClr val="00B0F0"/>
                </a:solidFill>
              </a:rPr>
              <a:t>rnorm</a:t>
            </a:r>
            <a:r>
              <a:rPr lang="en-US" sz="1200">
                <a:solidFill>
                  <a:schemeClr val="accent4">
                    <a:lumMod val="60000"/>
                    <a:lumOff val="40000"/>
                  </a:schemeClr>
                </a:solidFill>
              </a:rPr>
              <a:t>(</a:t>
            </a:r>
            <a:r>
              <a:rPr lang="en-US" sz="1200">
                <a:solidFill>
                  <a:schemeClr val="bg1">
                    <a:lumMod val="95000"/>
                  </a:schemeClr>
                </a:solidFill>
              </a:rPr>
              <a:t>15</a:t>
            </a:r>
            <a:r>
              <a:rPr lang="en-US" sz="1200">
                <a:solidFill>
                  <a:srgbClr val="00B0F0"/>
                </a:solidFill>
              </a:rPr>
              <a:t>,</a:t>
            </a:r>
            <a:r>
              <a:rPr lang="en-US" sz="1200">
                <a:solidFill>
                  <a:schemeClr val="bg1">
                    <a:lumMod val="95000"/>
                  </a:schemeClr>
                </a:solidFill>
              </a:rPr>
              <a:t> mean </a:t>
            </a:r>
            <a:r>
              <a:rPr lang="en-US" sz="1200">
                <a:solidFill>
                  <a:srgbClr val="00B0F0"/>
                </a:solidFill>
              </a:rPr>
              <a:t>=</a:t>
            </a:r>
            <a:r>
              <a:rPr lang="en-US" sz="1200">
                <a:solidFill>
                  <a:schemeClr val="bg1">
                    <a:lumMod val="95000"/>
                  </a:schemeClr>
                </a:solidFill>
              </a:rPr>
              <a:t> 35</a:t>
            </a:r>
            <a:r>
              <a:rPr lang="en-US" sz="1200">
                <a:solidFill>
                  <a:srgbClr val="00B0F0"/>
                </a:solidFill>
              </a:rPr>
              <a:t>,</a:t>
            </a:r>
            <a:r>
              <a:rPr lang="en-US" sz="1200">
                <a:solidFill>
                  <a:schemeClr val="bg1">
                    <a:lumMod val="95000"/>
                  </a:schemeClr>
                </a:solidFill>
              </a:rPr>
              <a:t> sd </a:t>
            </a:r>
            <a:r>
              <a:rPr lang="en-US" sz="1200">
                <a:solidFill>
                  <a:srgbClr val="00B0F0"/>
                </a:solidFill>
              </a:rPr>
              <a:t>=</a:t>
            </a:r>
            <a:r>
              <a:rPr lang="en-US" sz="1200">
                <a:solidFill>
                  <a:schemeClr val="bg1">
                    <a:lumMod val="95000"/>
                  </a:schemeClr>
                </a:solidFill>
              </a:rPr>
              <a:t> 10</a:t>
            </a:r>
            <a:r>
              <a:rPr lang="en-US" sz="1200">
                <a:solidFill>
                  <a:schemeClr val="accent4">
                    <a:lumMod val="60000"/>
                    <a:lumOff val="40000"/>
                  </a:schemeClr>
                </a:solidFill>
              </a:rPr>
              <a:t>)</a:t>
            </a:r>
            <a:r>
              <a:rPr lang="en-US" sz="1200">
                <a:solidFill>
                  <a:srgbClr val="00B0F0"/>
                </a:solidFill>
              </a:rPr>
              <a:t>,</a:t>
            </a:r>
          </a:p>
          <a:p>
            <a:r>
              <a:rPr lang="en-US" sz="1200">
                <a:solidFill>
                  <a:schemeClr val="bg1">
                    <a:lumMod val="95000"/>
                  </a:schemeClr>
                </a:solidFill>
              </a:rPr>
              <a:t>	</a:t>
            </a:r>
            <a:r>
              <a:rPr lang="en-US" sz="1200">
                <a:solidFill>
                  <a:schemeClr val="bg1">
                    <a:lumMod val="65000"/>
                  </a:schemeClr>
                </a:solidFill>
              </a:rPr>
              <a:t># Generate a set of 15 random numbers following a normal distribution</a:t>
            </a:r>
          </a:p>
          <a:p>
            <a:r>
              <a:rPr lang="en-US" sz="1200">
                <a:solidFill>
                  <a:schemeClr val="bg1">
                    <a:lumMod val="65000"/>
                  </a:schemeClr>
                </a:solidFill>
              </a:rPr>
              <a:t>	# that will be negatively related to vo2max.</a:t>
            </a:r>
          </a:p>
          <a:p>
            <a:r>
              <a:rPr lang="en-US" sz="1200">
                <a:solidFill>
                  <a:schemeClr val="bg1">
                    <a:lumMod val="95000"/>
                  </a:schemeClr>
                </a:solidFill>
              </a:rPr>
              <a:t>	pain = 7 </a:t>
            </a:r>
            <a:r>
              <a:rPr lang="en-US" sz="1200">
                <a:solidFill>
                  <a:srgbClr val="00B0F0"/>
                </a:solidFill>
              </a:rPr>
              <a:t>– scale</a:t>
            </a:r>
            <a:r>
              <a:rPr lang="en-US" sz="1200">
                <a:solidFill>
                  <a:schemeClr val="accent4">
                    <a:lumMod val="60000"/>
                    <a:lumOff val="40000"/>
                  </a:schemeClr>
                </a:solidFill>
              </a:rPr>
              <a:t>(</a:t>
            </a:r>
            <a:r>
              <a:rPr lang="en-US" sz="1200">
                <a:solidFill>
                  <a:schemeClr val="bg1">
                    <a:lumMod val="95000"/>
                  </a:schemeClr>
                </a:solidFill>
              </a:rPr>
              <a:t>vo2max</a:t>
            </a:r>
            <a:r>
              <a:rPr lang="en-US" sz="1200">
                <a:solidFill>
                  <a:schemeClr val="accent4">
                    <a:lumMod val="60000"/>
                    <a:lumOff val="40000"/>
                  </a:schemeClr>
                </a:solidFill>
              </a:rPr>
              <a:t>)[</a:t>
            </a:r>
            <a:r>
              <a:rPr lang="en-US" sz="1200">
                <a:solidFill>
                  <a:srgbClr val="00B0F0"/>
                </a:solidFill>
              </a:rPr>
              <a:t>,</a:t>
            </a:r>
            <a:r>
              <a:rPr lang="en-US" sz="1200">
                <a:solidFill>
                  <a:schemeClr val="bg1">
                    <a:lumMod val="95000"/>
                  </a:schemeClr>
                </a:solidFill>
              </a:rPr>
              <a:t>1</a:t>
            </a:r>
            <a:r>
              <a:rPr lang="en-US" sz="1200">
                <a:solidFill>
                  <a:schemeClr val="accent4">
                    <a:lumMod val="60000"/>
                    <a:lumOff val="40000"/>
                  </a:schemeClr>
                </a:solidFill>
              </a:rPr>
              <a:t>]</a:t>
            </a:r>
            <a:r>
              <a:rPr lang="en-US" sz="1200">
                <a:solidFill>
                  <a:schemeClr val="bg1">
                    <a:lumMod val="95000"/>
                  </a:schemeClr>
                </a:solidFill>
              </a:rPr>
              <a:t> + </a:t>
            </a:r>
            <a:r>
              <a:rPr lang="en-US" sz="1200">
                <a:solidFill>
                  <a:srgbClr val="00B0F0"/>
                </a:solidFill>
              </a:rPr>
              <a:t>rnorm</a:t>
            </a:r>
            <a:r>
              <a:rPr lang="en-US" sz="1200">
                <a:solidFill>
                  <a:schemeClr val="accent4">
                    <a:lumMod val="60000"/>
                    <a:lumOff val="40000"/>
                  </a:schemeClr>
                </a:solidFill>
              </a:rPr>
              <a:t>(</a:t>
            </a:r>
            <a:r>
              <a:rPr lang="en-US" sz="1200">
                <a:solidFill>
                  <a:schemeClr val="bg1">
                    <a:lumMod val="95000"/>
                  </a:schemeClr>
                </a:solidFill>
              </a:rPr>
              <a:t>15</a:t>
            </a:r>
            <a:r>
              <a:rPr lang="en-US" sz="1200">
                <a:solidFill>
                  <a:srgbClr val="00B0F0"/>
                </a:solidFill>
              </a:rPr>
              <a:t>,</a:t>
            </a:r>
            <a:r>
              <a:rPr lang="en-US" sz="1200">
                <a:solidFill>
                  <a:schemeClr val="bg1">
                    <a:lumMod val="95000"/>
                  </a:schemeClr>
                </a:solidFill>
              </a:rPr>
              <a:t> mean </a:t>
            </a:r>
            <a:r>
              <a:rPr lang="en-US" sz="1200">
                <a:solidFill>
                  <a:srgbClr val="00B0F0"/>
                </a:solidFill>
              </a:rPr>
              <a:t>=</a:t>
            </a:r>
            <a:r>
              <a:rPr lang="en-US" sz="1200">
                <a:solidFill>
                  <a:schemeClr val="bg1">
                    <a:lumMod val="95000"/>
                  </a:schemeClr>
                </a:solidFill>
              </a:rPr>
              <a:t> 0</a:t>
            </a:r>
            <a:r>
              <a:rPr lang="en-US" sz="1200">
                <a:solidFill>
                  <a:srgbClr val="00B0F0"/>
                </a:solidFill>
              </a:rPr>
              <a:t>,</a:t>
            </a:r>
            <a:r>
              <a:rPr lang="en-US" sz="1200">
                <a:solidFill>
                  <a:schemeClr val="bg1">
                    <a:lumMod val="95000"/>
                  </a:schemeClr>
                </a:solidFill>
              </a:rPr>
              <a:t> sd </a:t>
            </a:r>
            <a:r>
              <a:rPr lang="en-US" sz="1200">
                <a:solidFill>
                  <a:srgbClr val="00B0F0"/>
                </a:solidFill>
              </a:rPr>
              <a:t>=</a:t>
            </a:r>
            <a:r>
              <a:rPr lang="en-US" sz="1200">
                <a:solidFill>
                  <a:schemeClr val="bg1">
                    <a:lumMod val="95000"/>
                  </a:schemeClr>
                </a:solidFill>
              </a:rPr>
              <a:t> 1</a:t>
            </a:r>
            <a:r>
              <a:rPr lang="en-US" sz="1200">
                <a:solidFill>
                  <a:schemeClr val="accent4">
                    <a:lumMod val="60000"/>
                    <a:lumOff val="40000"/>
                  </a:schemeClr>
                </a:solidFill>
              </a:rPr>
              <a:t>)</a:t>
            </a:r>
            <a:br>
              <a:rPr lang="en-US" sz="1200">
                <a:solidFill>
                  <a:schemeClr val="bg1">
                    <a:lumMod val="95000"/>
                  </a:schemeClr>
                </a:solidFill>
              </a:rPr>
            </a:br>
            <a:r>
              <a:rPr lang="en-US" sz="1200">
                <a:solidFill>
                  <a:schemeClr val="accent3">
                    <a:lumMod val="60000"/>
                    <a:lumOff val="40000"/>
                  </a:schemeClr>
                </a:solidFill>
              </a:rPr>
              <a:t>)</a:t>
            </a:r>
            <a:endParaRPr lang="fr-CA" sz="1200">
              <a:solidFill>
                <a:schemeClr val="accent3">
                  <a:lumMod val="60000"/>
                  <a:lumOff val="40000"/>
                </a:schemeClr>
              </a:solidFill>
            </a:endParaRPr>
          </a:p>
        </p:txBody>
      </p:sp>
      <p:sp>
        <p:nvSpPr>
          <p:cNvPr id="5" name="TextBox 4">
            <a:extLst>
              <a:ext uri="{FF2B5EF4-FFF2-40B4-BE49-F238E27FC236}">
                <a16:creationId xmlns:a16="http://schemas.microsoft.com/office/drawing/2014/main" id="{FC77F356-B190-3297-8B8A-8F002E893853}"/>
              </a:ext>
            </a:extLst>
          </p:cNvPr>
          <p:cNvSpPr txBox="1"/>
          <p:nvPr/>
        </p:nvSpPr>
        <p:spPr>
          <a:xfrm>
            <a:off x="4637948" y="3128473"/>
            <a:ext cx="6097656" cy="338554"/>
          </a:xfrm>
          <a:prstGeom prst="rect">
            <a:avLst/>
          </a:prstGeom>
          <a:noFill/>
        </p:spPr>
        <p:txBody>
          <a:bodyPr wrap="square">
            <a:spAutoFit/>
          </a:bodyPr>
          <a:lstStyle/>
          <a:p>
            <a:r>
              <a:rPr lang="en-US" sz="1600">
                <a:solidFill>
                  <a:schemeClr val="tx1"/>
                </a:solidFill>
              </a:rPr>
              <a:t>Data randomly generated using these R command</a:t>
            </a:r>
            <a:endParaRPr lang="fr-CA" sz="1600">
              <a:solidFill>
                <a:schemeClr val="tx1"/>
              </a:solidFill>
            </a:endParaRPr>
          </a:p>
        </p:txBody>
      </p:sp>
    </p:spTree>
    <p:extLst>
      <p:ext uri="{BB962C8B-B14F-4D97-AF65-F5344CB8AC3E}">
        <p14:creationId xmlns:p14="http://schemas.microsoft.com/office/powerpoint/2010/main" val="325491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EB8AF5-82C7-F72F-FE08-80087512E8E6}"/>
              </a:ext>
            </a:extLst>
          </p:cNvPr>
          <p:cNvSpPr txBox="1"/>
          <p:nvPr/>
        </p:nvSpPr>
        <p:spPr>
          <a:xfrm>
            <a:off x="5401548" y="735954"/>
            <a:ext cx="6533322" cy="4832092"/>
          </a:xfrm>
          <a:prstGeom prst="rect">
            <a:avLst/>
          </a:prstGeom>
          <a:noFill/>
        </p:spPr>
        <p:txBody>
          <a:bodyPr wrap="square" rtlCol="0">
            <a:spAutoFit/>
          </a:bodyPr>
          <a:lstStyle/>
          <a:p>
            <a:pPr algn="just"/>
            <a:r>
              <a:rPr lang="en-US" sz="2800" b="1" dirty="0"/>
              <a:t>What is linear regression?</a:t>
            </a:r>
          </a:p>
          <a:p>
            <a:pPr algn="just"/>
            <a:endParaRPr lang="en-US" sz="500" b="1" dirty="0"/>
          </a:p>
          <a:p>
            <a:pPr marL="342900" indent="-342900" algn="just">
              <a:buFont typeface="Arial" panose="020B0604020202020204" pitchFamily="34" charset="0"/>
              <a:buChar char="•"/>
            </a:pPr>
            <a:r>
              <a:rPr lang="en-US" sz="2000" dirty="0"/>
              <a:t>Used to model the </a:t>
            </a:r>
            <a:r>
              <a:rPr lang="en-US" sz="2000" u="sng" dirty="0">
                <a:solidFill>
                  <a:srgbClr val="0070C0"/>
                </a:solidFill>
              </a:rPr>
              <a:t>linear</a:t>
            </a:r>
            <a:r>
              <a:rPr lang="en-US" sz="2000" dirty="0"/>
              <a:t> relationship between two variables by fitting an equation to observed data.</a:t>
            </a:r>
          </a:p>
          <a:p>
            <a:pPr algn="just"/>
            <a:endParaRPr lang="en-US" sz="500" dirty="0"/>
          </a:p>
          <a:p>
            <a:pPr marL="800100" lvl="1" indent="-342900" algn="just">
              <a:buFont typeface="Arial" panose="020B0604020202020204" pitchFamily="34" charset="0"/>
              <a:buChar char="•"/>
            </a:pPr>
            <a:r>
              <a:rPr lang="en-US" sz="2000" b="1" u="sng" dirty="0"/>
              <a:t>Most of the time</a:t>
            </a:r>
            <a:r>
              <a:rPr lang="en-US" sz="2000" dirty="0"/>
              <a:t>, that line is </a:t>
            </a:r>
            <a:r>
              <a:rPr lang="en-US" sz="2000" dirty="0">
                <a:solidFill>
                  <a:srgbClr val="0070C0"/>
                </a:solidFill>
              </a:rPr>
              <a:t>straight</a:t>
            </a:r>
            <a:r>
              <a:rPr lang="en-US" sz="2000" dirty="0"/>
              <a:t>. But it doesn’t have to be… </a:t>
            </a:r>
            <a:r>
              <a:rPr lang="en-US" sz="1600" i="1" dirty="0">
                <a:solidFill>
                  <a:schemeClr val="accent1">
                    <a:lumMod val="75000"/>
                  </a:schemeClr>
                </a:solidFill>
              </a:rPr>
              <a:t>More on that later</a:t>
            </a:r>
            <a:r>
              <a:rPr lang="en-US" sz="2000" dirty="0"/>
              <a:t>.</a:t>
            </a:r>
          </a:p>
          <a:p>
            <a:pPr lvl="1" algn="just"/>
            <a:endParaRPr lang="en-US" sz="500" dirty="0"/>
          </a:p>
          <a:p>
            <a:pPr marL="342900" indent="-342900" algn="just">
              <a:buFont typeface="Arial" panose="020B0604020202020204" pitchFamily="34" charset="0"/>
              <a:buChar char="•"/>
            </a:pPr>
            <a:r>
              <a:rPr lang="en-US" sz="2000" dirty="0"/>
              <a:t>In </a:t>
            </a:r>
            <a:r>
              <a:rPr lang="en-US" sz="2000" b="1" dirty="0"/>
              <a:t>simple</a:t>
            </a:r>
            <a:r>
              <a:rPr lang="en-US" sz="2000" dirty="0"/>
              <a:t> regression, we have two variables…</a:t>
            </a:r>
          </a:p>
          <a:p>
            <a:pPr marL="800100" lvl="1" indent="-342900" algn="just">
              <a:buFont typeface="Arial" panose="020B0604020202020204" pitchFamily="34" charset="0"/>
              <a:buChar char="•"/>
            </a:pPr>
            <a:r>
              <a:rPr lang="en-US" sz="2000" u="sng" dirty="0"/>
              <a:t>Independent variable</a:t>
            </a:r>
            <a:r>
              <a:rPr lang="en-US" sz="2000" dirty="0"/>
              <a:t> (or predictor): this is the variable we use to predict the outcome.</a:t>
            </a:r>
          </a:p>
          <a:p>
            <a:pPr marL="800100" lvl="1" indent="-342900" algn="just">
              <a:buFont typeface="Arial" panose="020B0604020202020204" pitchFamily="34" charset="0"/>
              <a:buChar char="•"/>
            </a:pPr>
            <a:r>
              <a:rPr lang="en-US" sz="2000" u="sng" dirty="0"/>
              <a:t>Dependent variable</a:t>
            </a:r>
            <a:r>
              <a:rPr lang="en-US" sz="2000" dirty="0"/>
              <a:t> (or outcome): this is the variable we are trying to predict.</a:t>
            </a:r>
          </a:p>
          <a:p>
            <a:pPr marL="800100" lvl="1" indent="-342900" algn="just">
              <a:buFont typeface="Arial" panose="020B0604020202020204" pitchFamily="34" charset="0"/>
              <a:buChar char="•"/>
            </a:pPr>
            <a:endParaRPr lang="en-US" sz="500" dirty="0"/>
          </a:p>
          <a:p>
            <a:pPr marL="342900" indent="-342900" algn="just">
              <a:buFont typeface="Arial" panose="020B0604020202020204" pitchFamily="34" charset="0"/>
              <a:buChar char="•"/>
            </a:pPr>
            <a:r>
              <a:rPr lang="en-US" sz="2000" dirty="0"/>
              <a:t>In this example, we are trying to predict the pain level based on the subjects’ VO</a:t>
            </a:r>
            <a:r>
              <a:rPr lang="en-US" sz="2000" baseline="-25000" dirty="0"/>
              <a:t>2</a:t>
            </a:r>
            <a:r>
              <a:rPr lang="en-US" sz="2000" dirty="0"/>
              <a:t>max. This allows us to model the relationship between these variables.</a:t>
            </a:r>
            <a:endParaRPr lang="en-US" sz="2000" u="sng" dirty="0"/>
          </a:p>
        </p:txBody>
      </p:sp>
      <p:pic>
        <p:nvPicPr>
          <p:cNvPr id="3" name="Picture 2" descr="A graph with blue triangles&#10;&#10;Description automatically generated">
            <a:extLst>
              <a:ext uri="{FF2B5EF4-FFF2-40B4-BE49-F238E27FC236}">
                <a16:creationId xmlns:a16="http://schemas.microsoft.com/office/drawing/2014/main" id="{D862C6BB-5621-73D5-ED86-183222A6A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7" y="1448999"/>
            <a:ext cx="5282333" cy="3960000"/>
          </a:xfrm>
          <a:prstGeom prst="rect">
            <a:avLst/>
          </a:prstGeom>
        </p:spPr>
      </p:pic>
      <p:sp>
        <p:nvSpPr>
          <p:cNvPr id="4" name="TextBox 3">
            <a:extLst>
              <a:ext uri="{FF2B5EF4-FFF2-40B4-BE49-F238E27FC236}">
                <a16:creationId xmlns:a16="http://schemas.microsoft.com/office/drawing/2014/main" id="{6C8E749F-5CD2-07C9-49B0-BAD202FD0586}"/>
              </a:ext>
            </a:extLst>
          </p:cNvPr>
          <p:cNvSpPr txBox="1"/>
          <p:nvPr/>
        </p:nvSpPr>
        <p:spPr>
          <a:xfrm>
            <a:off x="482076" y="5352603"/>
            <a:ext cx="4919472" cy="523220"/>
          </a:xfrm>
          <a:prstGeom prst="rect">
            <a:avLst/>
          </a:prstGeom>
          <a:noFill/>
        </p:spPr>
        <p:txBody>
          <a:bodyPr wrap="square" rtlCol="0">
            <a:spAutoFit/>
          </a:bodyPr>
          <a:lstStyle/>
          <a:p>
            <a:r>
              <a:rPr lang="en-US" sz="1400">
                <a:solidFill>
                  <a:srgbClr val="C00000"/>
                </a:solidFill>
              </a:rPr>
              <a:t>We can already observe a trend by visualizing the data. But now, we need to find ways to make that figure talk.</a:t>
            </a:r>
            <a:endParaRPr lang="fr-CA" sz="1400">
              <a:solidFill>
                <a:srgbClr val="C00000"/>
              </a:solidFill>
            </a:endParaRPr>
          </a:p>
        </p:txBody>
      </p:sp>
      <p:sp>
        <p:nvSpPr>
          <p:cNvPr id="5" name="Freeform: Shape 4">
            <a:extLst>
              <a:ext uri="{FF2B5EF4-FFF2-40B4-BE49-F238E27FC236}">
                <a16:creationId xmlns:a16="http://schemas.microsoft.com/office/drawing/2014/main" id="{5ECE4275-77DA-F540-408A-EC45E7F6DE34}"/>
              </a:ext>
            </a:extLst>
          </p:cNvPr>
          <p:cNvSpPr/>
          <p:nvPr/>
        </p:nvSpPr>
        <p:spPr>
          <a:xfrm>
            <a:off x="1469912" y="3008376"/>
            <a:ext cx="614920" cy="2295144"/>
          </a:xfrm>
          <a:custGeom>
            <a:avLst/>
            <a:gdLst>
              <a:gd name="connsiteX0" fmla="*/ 614920 w 614920"/>
              <a:gd name="connsiteY0" fmla="*/ 0 h 2295144"/>
              <a:gd name="connsiteX1" fmla="*/ 20560 w 614920"/>
              <a:gd name="connsiteY1" fmla="*/ 1444752 h 2295144"/>
              <a:gd name="connsiteX2" fmla="*/ 194296 w 614920"/>
              <a:gd name="connsiteY2" fmla="*/ 2295144 h 2295144"/>
            </a:gdLst>
            <a:ahLst/>
            <a:cxnLst>
              <a:cxn ang="0">
                <a:pos x="connsiteX0" y="connsiteY0"/>
              </a:cxn>
              <a:cxn ang="0">
                <a:pos x="connsiteX1" y="connsiteY1"/>
              </a:cxn>
              <a:cxn ang="0">
                <a:pos x="connsiteX2" y="connsiteY2"/>
              </a:cxn>
            </a:cxnLst>
            <a:rect l="l" t="t" r="r" b="b"/>
            <a:pathLst>
              <a:path w="614920" h="2295144">
                <a:moveTo>
                  <a:pt x="614920" y="0"/>
                </a:moveTo>
                <a:cubicBezTo>
                  <a:pt x="352792" y="531114"/>
                  <a:pt x="90664" y="1062228"/>
                  <a:pt x="20560" y="1444752"/>
                </a:cubicBezTo>
                <a:cubicBezTo>
                  <a:pt x="-49544" y="1827276"/>
                  <a:pt x="72376" y="2061210"/>
                  <a:pt x="194296" y="2295144"/>
                </a:cubicBezTo>
              </a:path>
            </a:pathLst>
          </a:custGeom>
          <a:noFill/>
          <a:ln w="38100">
            <a:solidFill>
              <a:srgbClr val="C00000"/>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932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arrows pointing up&#10;&#10;Description automatically generated">
            <a:extLst>
              <a:ext uri="{FF2B5EF4-FFF2-40B4-BE49-F238E27FC236}">
                <a16:creationId xmlns:a16="http://schemas.microsoft.com/office/drawing/2014/main" id="{6EF90CDC-3F1E-54EB-E3EA-81B6EA7C2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7" y="1448999"/>
            <a:ext cx="5282333" cy="3960000"/>
          </a:xfrm>
          <a:prstGeom prst="rect">
            <a:avLst/>
          </a:prstGeom>
        </p:spPr>
      </p:pic>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a:t>Logic of simple regression: </a:t>
            </a:r>
            <a:r>
              <a:rPr lang="en-US" sz="1400"/>
              <a:t>We want to find the (straight</a:t>
            </a:r>
            <a:r>
              <a:rPr lang="en-US" sz="1400" b="1">
                <a:solidFill>
                  <a:srgbClr val="C00000"/>
                </a:solidFill>
              </a:rPr>
              <a:t>*</a:t>
            </a:r>
            <a:r>
              <a:rPr lang="en-US" sz="1400"/>
              <a:t>) line that minimizes the residuals (</a:t>
            </a:r>
            <a:r>
              <a:rPr lang="en-US" sz="1400" b="1">
                <a:solidFill>
                  <a:srgbClr val="C00000"/>
                </a:solidFill>
              </a:rPr>
              <a:t>red lines</a:t>
            </a:r>
            <a:r>
              <a:rPr lang="en-US" sz="1400"/>
              <a:t> on the plot).</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521879"/>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curvy lines (e.g., quadratics) as long as the formula remains </a:t>
            </a:r>
            <a:r>
              <a:rPr lang="en-US" sz="1200" u="sng" dirty="0"/>
              <a:t>mathematically</a:t>
            </a:r>
            <a:r>
              <a:rPr lang="en-US" sz="1200" dirty="0"/>
              <a:t> linear.</a:t>
            </a:r>
            <a:endParaRPr lang="fr-CA" sz="12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5540829" y="1336118"/>
                <a:ext cx="6156797" cy="4185761"/>
              </a:xfrm>
              <a:prstGeom prst="rect">
                <a:avLst/>
              </a:prstGeom>
              <a:noFill/>
            </p:spPr>
            <p:txBody>
              <a:bodyPr wrap="square" rtlCol="0">
                <a:spAutoFit/>
              </a:bodyPr>
              <a:lstStyle/>
              <a:p>
                <a:pPr algn="just"/>
                <a:r>
                  <a:rPr lang="en-US" sz="2000" b="1" u="sng"/>
                  <a:t>Residuals and ordinary least square (OLS)</a:t>
                </a:r>
              </a:p>
              <a:p>
                <a:pPr algn="just"/>
                <a:endParaRPr lang="en-US" sz="600" b="1" u="sng"/>
              </a:p>
              <a:p>
                <a:pPr marL="171450" indent="-171450" algn="just">
                  <a:buFont typeface="Arial" panose="020B0604020202020204" pitchFamily="34" charset="0"/>
                  <a:buChar char="•"/>
                </a:pPr>
                <a:r>
                  <a:rPr lang="en-US" sz="1600"/>
                  <a:t>The </a:t>
                </a:r>
                <a:r>
                  <a:rPr lang="en-US" sz="1600">
                    <a:solidFill>
                      <a:srgbClr val="C00000"/>
                    </a:solidFill>
                  </a:rPr>
                  <a:t>red lines </a:t>
                </a:r>
                <a:r>
                  <a:rPr lang="en-US" sz="1600"/>
                  <a:t>represent the variability that is explained by the model, i.e., the regression line.</a:t>
                </a:r>
              </a:p>
              <a:p>
                <a:pPr marL="628650" lvl="1" indent="-171450" algn="just">
                  <a:buFont typeface="Arial" panose="020B0604020202020204" pitchFamily="34" charset="0"/>
                  <a:buChar char="•"/>
                </a:pPr>
                <a:r>
                  <a:rPr lang="en-US" sz="1600"/>
                  <a:t>The variability is called the residuals, and they are calculated by measuring the distance between the observations (</a:t>
                </a:r>
                <a:r>
                  <a:rPr lang="en-US" sz="1600">
                    <a:solidFill>
                      <a:srgbClr val="0070C0"/>
                    </a:solidFill>
                  </a:rPr>
                  <a:t>blue triangles</a:t>
                </a:r>
                <a:r>
                  <a:rPr lang="en-US" sz="1600"/>
                  <a:t>) and the predicted value (</a:t>
                </a:r>
                <a:r>
                  <a:rPr lang="en-US" sz="1600" b="1"/>
                  <a:t>regression line</a:t>
                </a:r>
                <a:r>
                  <a:rPr lang="en-US" sz="1600"/>
                  <a:t>).</a:t>
                </a:r>
              </a:p>
              <a:p>
                <a:pPr marL="628650" lvl="1" indent="-171450" algn="just">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𝝐</m:t>
                        </m:r>
                      </m:e>
                      <m:sub>
                        <m:r>
                          <a:rPr lang="en-US" sz="1600" b="1" i="1" smtClean="0">
                            <a:latin typeface="Cambria Math" panose="02040503050406030204" pitchFamily="18" charset="0"/>
                          </a:rPr>
                          <m:t>𝒊</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𝒚</m:t>
                            </m:r>
                          </m:e>
                        </m:acc>
                      </m:e>
                      <m:sub>
                        <m:r>
                          <a:rPr lang="en-US" sz="1600" b="1" i="1" smtClean="0">
                            <a:latin typeface="Cambria Math" panose="02040503050406030204" pitchFamily="18" charset="0"/>
                          </a:rPr>
                          <m:t>𝒊</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𝒊</m:t>
                        </m:r>
                      </m:sub>
                    </m:sSub>
                  </m:oMath>
                </a14:m>
                <a:r>
                  <a:rPr lang="en-US" sz="1600"/>
                  <a:t> where </a:t>
                </a:r>
                <a14:m>
                  <m:oMath xmlns:m="http://schemas.openxmlformats.org/officeDocument/2006/math">
                    <m:r>
                      <a:rPr lang="en-US" sz="1600" b="1" i="1" smtClean="0">
                        <a:latin typeface="Cambria Math" panose="02040503050406030204" pitchFamily="18" charset="0"/>
                      </a:rPr>
                      <m:t>𝒆</m:t>
                    </m:r>
                  </m:oMath>
                </a14:m>
                <a:r>
                  <a:rPr lang="en-US" sz="1600"/>
                  <a:t> is the residual, </a:t>
                </a:r>
                <a14:m>
                  <m:oMath xmlns:m="http://schemas.openxmlformats.org/officeDocument/2006/math">
                    <m:acc>
                      <m:accPr>
                        <m:chr m:val="̂"/>
                        <m:ctrlPr>
                          <a:rPr lang="en-US" sz="1600" b="1" i="1">
                            <a:latin typeface="Cambria Math" panose="02040503050406030204" pitchFamily="18" charset="0"/>
                          </a:rPr>
                        </m:ctrlPr>
                      </m:accPr>
                      <m:e>
                        <m:r>
                          <a:rPr lang="en-US" sz="1600" b="1" i="1">
                            <a:latin typeface="Cambria Math" panose="02040503050406030204" pitchFamily="18" charset="0"/>
                          </a:rPr>
                          <m:t>𝒚</m:t>
                        </m:r>
                      </m:e>
                    </m:acc>
                  </m:oMath>
                </a14:m>
                <a:r>
                  <a:rPr lang="en-US" sz="1600"/>
                  <a:t> is the predicted value and </a:t>
                </a:r>
                <a14:m>
                  <m:oMath xmlns:m="http://schemas.openxmlformats.org/officeDocument/2006/math">
                    <m:r>
                      <a:rPr lang="en-US" sz="1600" b="1" i="1" smtClean="0">
                        <a:latin typeface="Cambria Math" panose="02040503050406030204" pitchFamily="18" charset="0"/>
                      </a:rPr>
                      <m:t>𝒚</m:t>
                    </m:r>
                  </m:oMath>
                </a14:m>
                <a:r>
                  <a:rPr lang="en-US" sz="1600"/>
                  <a:t> is the observed value.</a:t>
                </a:r>
              </a:p>
              <a:p>
                <a:pPr marL="628650" lvl="1" indent="-171450" algn="just">
                  <a:buFont typeface="Arial" panose="020B0604020202020204" pitchFamily="34" charset="0"/>
                  <a:buChar char="•"/>
                </a:pPr>
                <a:r>
                  <a:rPr lang="en-US" sz="1600"/>
                  <a:t>A positive </a:t>
                </a:r>
                <a14:m>
                  <m:oMath xmlns:m="http://schemas.openxmlformats.org/officeDocument/2006/math">
                    <m:r>
                      <a:rPr lang="en-US" sz="1600" b="0" i="1" smtClean="0">
                        <a:latin typeface="Cambria Math" panose="02040503050406030204" pitchFamily="18" charset="0"/>
                      </a:rPr>
                      <m:t>𝜖</m:t>
                    </m:r>
                  </m:oMath>
                </a14:m>
                <a:r>
                  <a:rPr lang="en-US" sz="1600"/>
                  <a:t> means the model </a:t>
                </a:r>
                <a:r>
                  <a:rPr lang="en-US" sz="1600" u="sng"/>
                  <a:t>overestimates</a:t>
                </a:r>
                <a:r>
                  <a:rPr lang="en-US" sz="1600"/>
                  <a:t> the observation (</a:t>
                </a:r>
                <a:r>
                  <a:rPr lang="en-US" sz="1600" b="1"/>
                  <a:t>regression line</a:t>
                </a:r>
                <a:r>
                  <a:rPr lang="en-US" sz="1600"/>
                  <a:t> above </a:t>
                </a:r>
                <a:r>
                  <a:rPr lang="en-US" sz="1600" b="1">
                    <a:solidFill>
                      <a:srgbClr val="0070C0"/>
                    </a:solidFill>
                  </a:rPr>
                  <a:t>blue triangle</a:t>
                </a:r>
                <a:r>
                  <a:rPr lang="en-US" sz="1600"/>
                  <a:t>). A negative </a:t>
                </a:r>
                <a14:m>
                  <m:oMath xmlns:m="http://schemas.openxmlformats.org/officeDocument/2006/math">
                    <m:r>
                      <a:rPr lang="en-US" sz="1600" i="1">
                        <a:latin typeface="Cambria Math" panose="02040503050406030204" pitchFamily="18" charset="0"/>
                      </a:rPr>
                      <m:t>𝜖</m:t>
                    </m:r>
                  </m:oMath>
                </a14:m>
                <a:r>
                  <a:rPr lang="en-US" sz="1600"/>
                  <a:t> means the model </a:t>
                </a:r>
                <a:r>
                  <a:rPr lang="en-US" sz="1600" u="sng"/>
                  <a:t>underestimates</a:t>
                </a:r>
                <a:r>
                  <a:rPr lang="en-US" sz="1600"/>
                  <a:t> the observation (</a:t>
                </a:r>
                <a:r>
                  <a:rPr lang="en-US" sz="1600" b="1"/>
                  <a:t>regression line</a:t>
                </a:r>
                <a:r>
                  <a:rPr lang="en-US" sz="1600"/>
                  <a:t> above </a:t>
                </a:r>
                <a:r>
                  <a:rPr lang="en-US" sz="1600" b="1">
                    <a:solidFill>
                      <a:srgbClr val="0070C0"/>
                    </a:solidFill>
                  </a:rPr>
                  <a:t>blue triangle</a:t>
                </a:r>
                <a:r>
                  <a:rPr lang="en-US" sz="1600"/>
                  <a:t>). </a:t>
                </a:r>
              </a:p>
              <a:p>
                <a:pPr marL="628650" lvl="1" indent="-171450" algn="just">
                  <a:buFont typeface="Arial" panose="020B0604020202020204" pitchFamily="34" charset="0"/>
                  <a:buChar char="•"/>
                </a:pPr>
                <a:r>
                  <a:rPr lang="en-US" sz="1600"/>
                  <a:t>Because some of the residuals are positive and some are negative, summing them would just cancel them all out and the resulting value would be </a:t>
                </a:r>
                <a:r>
                  <a:rPr lang="en-US" sz="1600" b="1"/>
                  <a:t>zero</a:t>
                </a:r>
                <a:r>
                  <a:rPr lang="en-US" sz="1600"/>
                  <a:t>.</a:t>
                </a:r>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540829" y="1336118"/>
                <a:ext cx="6156797" cy="4185761"/>
              </a:xfrm>
              <a:prstGeom prst="rect">
                <a:avLst/>
              </a:prstGeom>
              <a:blipFill>
                <a:blip r:embed="rId4"/>
                <a:stretch>
                  <a:fillRect l="-1029" t="-909" r="-412" b="-909"/>
                </a:stretch>
              </a:blipFill>
            </p:spPr>
            <p:txBody>
              <a:bodyPr/>
              <a:lstStyle/>
              <a:p>
                <a:r>
                  <a:rPr lang="en-US">
                    <a:noFill/>
                  </a:rPr>
                  <a:t> </a:t>
                </a:r>
              </a:p>
            </p:txBody>
          </p:sp>
        </mc:Fallback>
      </mc:AlternateContent>
    </p:spTree>
    <p:extLst>
      <p:ext uri="{BB962C8B-B14F-4D97-AF65-F5344CB8AC3E}">
        <p14:creationId xmlns:p14="http://schemas.microsoft.com/office/powerpoint/2010/main" val="220790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a:t>Logic of simple regression: </a:t>
            </a:r>
            <a:r>
              <a:rPr lang="en-US" sz="1400"/>
              <a:t>We want to find the (straight</a:t>
            </a:r>
            <a:r>
              <a:rPr lang="en-US" sz="1400" b="1">
                <a:solidFill>
                  <a:srgbClr val="C00000"/>
                </a:solidFill>
              </a:rPr>
              <a:t>*</a:t>
            </a:r>
            <a:r>
              <a:rPr lang="en-US" sz="1400"/>
              <a:t>) line that minimizes the residuals (</a:t>
            </a:r>
            <a:r>
              <a:rPr lang="en-US" sz="1400" b="1">
                <a:solidFill>
                  <a:srgbClr val="C00000"/>
                </a:solidFill>
              </a:rPr>
              <a:t>red lines</a:t>
            </a:r>
            <a:r>
              <a:rPr lang="en-US" sz="1400"/>
              <a:t> on the plot).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5529071" y="924139"/>
                <a:ext cx="6479474" cy="5292283"/>
              </a:xfrm>
              <a:prstGeom prst="rect">
                <a:avLst/>
              </a:prstGeom>
              <a:noFill/>
            </p:spPr>
            <p:txBody>
              <a:bodyPr wrap="square" rtlCol="0">
                <a:spAutoFit/>
              </a:bodyPr>
              <a:lstStyle/>
              <a:p>
                <a:pPr algn="just"/>
                <a:r>
                  <a:rPr lang="en-US" b="1" u="sng"/>
                  <a:t>Residuals and ordinary least square (OLS)</a:t>
                </a:r>
              </a:p>
              <a:p>
                <a:pPr algn="just"/>
                <a:endParaRPr lang="en-US" sz="500" b="1" u="sng"/>
              </a:p>
              <a:p>
                <a:pPr marL="171450" indent="-171450" algn="just">
                  <a:buFont typeface="Arial" panose="020B0604020202020204" pitchFamily="34" charset="0"/>
                  <a:buChar char="•"/>
                </a:pPr>
                <a:r>
                  <a:rPr lang="en-US" sz="1400"/>
                  <a:t>So, the regression line is defined as the line that is the </a:t>
                </a:r>
                <a:r>
                  <a:rPr lang="en-US" sz="1400" i="1"/>
                  <a:t>closest</a:t>
                </a:r>
                <a:r>
                  <a:rPr lang="en-US" sz="1400"/>
                  <a:t> to all observations.</a:t>
                </a:r>
              </a:p>
              <a:p>
                <a:pPr lvl="1" algn="just"/>
                <a:endParaRPr lang="en-US" sz="500"/>
              </a:p>
              <a:p>
                <a:pPr marL="171450" indent="-171450" algn="just">
                  <a:buFont typeface="Arial" panose="020B0604020202020204" pitchFamily="34" charset="0"/>
                  <a:buChar char="•"/>
                </a:pPr>
                <a:r>
                  <a:rPr lang="en-US" sz="1400"/>
                  <a:t>A way to avoid that is squaring the residuals, before summing them. This has three advantages…</a:t>
                </a:r>
              </a:p>
              <a:p>
                <a:pPr marL="628650" lvl="1" indent="-171450" algn="just">
                  <a:buFont typeface="Arial" panose="020B0604020202020204" pitchFamily="34" charset="0"/>
                  <a:buChar char="•"/>
                </a:pPr>
                <a:r>
                  <a:rPr lang="en-US" sz="1200" b="1"/>
                  <a:t>We are summing only positive value</a:t>
                </a:r>
                <a:r>
                  <a:rPr lang="en-US" sz="1200"/>
                  <a:t>. Thus, they </a:t>
                </a:r>
                <a:r>
                  <a:rPr lang="en-US" sz="1200" u="sng"/>
                  <a:t>do not</a:t>
                </a:r>
                <a:r>
                  <a:rPr lang="en-US" sz="1200"/>
                  <a:t> cancel each other out.</a:t>
                </a:r>
              </a:p>
              <a:p>
                <a:pPr marL="628650" lvl="1" indent="-171450" algn="just">
                  <a:buFont typeface="Arial" panose="020B0604020202020204" pitchFamily="34" charset="0"/>
                  <a:buChar char="•"/>
                </a:pPr>
                <a:r>
                  <a:rPr lang="en-US" sz="1200" b="1"/>
                  <a:t>An emphasis is given to larger errors</a:t>
                </a:r>
                <a:r>
                  <a:rPr lang="en-US" sz="1200"/>
                  <a:t>. Thus, this allows us to penalize regression producing big over- and under-estimation.</a:t>
                </a:r>
              </a:p>
              <a:p>
                <a:pPr marL="628650" lvl="1" indent="-171450" algn="just">
                  <a:buFont typeface="Arial" panose="020B0604020202020204" pitchFamily="34" charset="0"/>
                  <a:buChar char="•"/>
                </a:pPr>
                <a:r>
                  <a:rPr lang="en-US" sz="1200" b="1"/>
                  <a:t>The square (2</a:t>
                </a:r>
                <a:r>
                  <a:rPr lang="en-US" sz="1200" b="1" baseline="30000"/>
                  <a:t>nd</a:t>
                </a:r>
                <a:r>
                  <a:rPr lang="en-US" sz="1200" b="1"/>
                  <a:t>-power, e.g., X</a:t>
                </a:r>
                <a:r>
                  <a:rPr lang="en-US" sz="1200" b="1" baseline="30000">
                    <a:solidFill>
                      <a:srgbClr val="C00000"/>
                    </a:solidFill>
                  </a:rPr>
                  <a:t>2</a:t>
                </a:r>
                <a:r>
                  <a:rPr lang="en-US" sz="1200" b="1"/>
                  <a:t>) reflect a quadratic function. </a:t>
                </a:r>
                <a:r>
                  <a:rPr lang="en-US" sz="1200"/>
                  <a:t>A quadratic function is essentially a parabola which has a definitive global minimum (</a:t>
                </a:r>
                <a:r>
                  <a:rPr lang="en-US" sz="1200" u="sng">
                    <a:hlinkClick r:id="rId3" action="ppaction://hlinksldjump"/>
                  </a:rPr>
                  <a:t>see slide 8</a:t>
                </a:r>
                <a:r>
                  <a:rPr lang="en-US" sz="1200"/>
                  <a:t>).</a:t>
                </a:r>
              </a:p>
              <a:p>
                <a:pPr lvl="1" algn="just"/>
                <a:endParaRPr lang="en-US" sz="500" b="1"/>
              </a:p>
              <a:p>
                <a:pPr marL="171450" indent="-171450" algn="just">
                  <a:buFont typeface="Arial" panose="020B0604020202020204" pitchFamily="34" charset="0"/>
                  <a:buChar char="•"/>
                </a:pPr>
                <a:r>
                  <a:rPr lang="en-US" sz="1400"/>
                  <a:t>We are interested in minimizing the residuals, and thus we want the value given by the following equation to be as low as possible:</a:t>
                </a:r>
              </a:p>
              <a:p>
                <a:pPr lvl="1" algn="just"/>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𝑅</m:t>
                          </m:r>
                        </m:sub>
                      </m:sSub>
                      <m:r>
                        <a:rPr lang="en-US" sz="1400" b="0" i="1" smtClean="0">
                          <a:latin typeface="Cambria Math" panose="02040503050406030204" pitchFamily="18" charset="0"/>
                        </a:rPr>
                        <m:t>=</m:t>
                      </m:r>
                      <m:nary>
                        <m:naryPr>
                          <m:chr m:val="∑"/>
                          <m:subHide m:val="on"/>
                          <m:supHide m:val="on"/>
                          <m:ctrlPr>
                            <a:rPr lang="en-US" sz="1400" i="1" smtClean="0">
                              <a:latin typeface="Cambria Math" panose="02040503050406030204" pitchFamily="18" charset="0"/>
                            </a:rPr>
                          </m:ctrlPr>
                        </m:naryPr>
                        <m:sub/>
                        <m:sup/>
                        <m:e>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e>
                              </m:d>
                            </m:e>
                            <m:sup>
                              <m:r>
                                <a:rPr lang="en-US" sz="1400" b="0" i="1" smtClean="0">
                                  <a:latin typeface="Cambria Math" panose="02040503050406030204" pitchFamily="18" charset="0"/>
                                </a:rPr>
                                <m:t>2</m:t>
                              </m:r>
                            </m:sup>
                          </m:sSup>
                        </m:e>
                      </m:nary>
                    </m:oMath>
                  </m:oMathPara>
                </a14:m>
                <a:endParaRPr lang="en-US" sz="1200"/>
              </a:p>
              <a:p>
                <a:pPr marL="171450" indent="-171450" algn="just">
                  <a:buFont typeface="Arial" panose="020B0604020202020204" pitchFamily="34" charset="0"/>
                  <a:buChar char="•"/>
                </a:pPr>
                <a:r>
                  <a:rPr lang="en-US" sz="1400"/>
                  <a:t>This equation tells us to sum the square of all residuals. In other words, we the length of each </a:t>
                </a:r>
                <a:r>
                  <a:rPr lang="en-US" sz="1400" b="1">
                    <a:solidFill>
                      <a:srgbClr val="C00000"/>
                    </a:solidFill>
                  </a:rPr>
                  <a:t>red line </a:t>
                </a:r>
                <a:r>
                  <a:rPr lang="en-US" sz="1400"/>
                  <a:t>before adding them up.</a:t>
                </a:r>
              </a:p>
              <a:p>
                <a:pPr marL="171450" indent="-171450" algn="just">
                  <a:buFont typeface="Arial" panose="020B0604020202020204" pitchFamily="34" charset="0"/>
                  <a:buChar char="•"/>
                </a:pPr>
                <a:endParaRPr lang="en-US" sz="500"/>
              </a:p>
              <a:p>
                <a:pPr marL="171450" indent="-171450" algn="just">
                  <a:buFont typeface="Arial" panose="020B0604020202020204" pitchFamily="34" charset="0"/>
                  <a:buChar char="•"/>
                </a:pPr>
                <a:r>
                  <a:rPr lang="en-US" sz="1400"/>
                  <a:t>The result is known as the </a:t>
                </a:r>
                <a:r>
                  <a:rPr lang="en-US" sz="1400" b="1"/>
                  <a:t>residuals sum of squares </a:t>
                </a:r>
                <a:r>
                  <a:rPr lang="en-US" sz="1400"/>
                  <a:t>(</a:t>
                </a:r>
                <a14:m>
                  <m:oMath xmlns:m="http://schemas.openxmlformats.org/officeDocument/2006/math">
                    <m:r>
                      <a:rPr lang="en-US" sz="1400" b="1" i="1" smtClean="0">
                        <a:latin typeface="Cambria Math" panose="02040503050406030204" pitchFamily="18" charset="0"/>
                      </a:rPr>
                      <m:t>𝑺</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𝑺</m:t>
                        </m:r>
                      </m:e>
                      <m:sub>
                        <m:r>
                          <a:rPr lang="en-US" sz="1400" b="1" i="1" smtClean="0">
                            <a:latin typeface="Cambria Math" panose="02040503050406030204" pitchFamily="18" charset="0"/>
                          </a:rPr>
                          <m:t>𝑹</m:t>
                        </m:r>
                      </m:sub>
                    </m:sSub>
                  </m:oMath>
                </a14:m>
                <a:r>
                  <a:rPr lang="en-US" sz="1400"/>
                  <a:t>; the R stands for residuals) and it quantifies the error of our model: it is a measure of the noise, or random variation, that our model fails to capture. Put another way, </a:t>
                </a:r>
                <a14:m>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𝑅</m:t>
                        </m:r>
                      </m:sub>
                    </m:sSub>
                  </m:oMath>
                </a14:m>
                <a:r>
                  <a:rPr lang="en-US" sz="1400"/>
                  <a:t> reflects the inadequacy of our model (the line) in predicting our data.</a:t>
                </a:r>
              </a:p>
              <a:p>
                <a:pPr marL="628650" lvl="1" indent="-171450" algn="just">
                  <a:buFont typeface="Arial" panose="020B0604020202020204" pitchFamily="34" charset="0"/>
                  <a:buChar char="•"/>
                </a:pPr>
                <a:endParaRPr lang="en-US" sz="120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529071" y="924139"/>
                <a:ext cx="6479474" cy="5292283"/>
              </a:xfrm>
              <a:prstGeom prst="rect">
                <a:avLst/>
              </a:prstGeom>
              <a:blipFill>
                <a:blip r:embed="rId4"/>
                <a:stretch>
                  <a:fillRect l="-783" t="-478" r="-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0694A-38AB-8E60-1D1F-B262E01741CF}"/>
                  </a:ext>
                </a:extLst>
              </p:cNvPr>
              <p:cNvSpPr txBox="1"/>
              <p:nvPr/>
            </p:nvSpPr>
            <p:spPr>
              <a:xfrm>
                <a:off x="8344298" y="3951200"/>
                <a:ext cx="2772222" cy="369332"/>
              </a:xfrm>
              <a:prstGeom prst="rect">
                <a:avLst/>
              </a:prstGeom>
              <a:noFill/>
            </p:spPr>
            <p:txBody>
              <a:bodyPr wrap="square">
                <a:spAutoFit/>
              </a:bodyPr>
              <a:lstStyle/>
              <a:p>
                <a:r>
                  <a:rPr lang="en-CA" sz="900"/>
                  <a:t>This is a fancy way to write </a:t>
                </a:r>
                <a14:m>
                  <m:oMath xmlns:m="http://schemas.openxmlformats.org/officeDocument/2006/math">
                    <m:sSup>
                      <m:sSupPr>
                        <m:ctrlPr>
                          <a:rPr lang="en-US" sz="900" b="0" i="1" smtClean="0">
                            <a:latin typeface="Cambria Math" panose="02040503050406030204" pitchFamily="18" charset="0"/>
                          </a:rPr>
                        </m:ctrlPr>
                      </m:sSupPr>
                      <m:e>
                        <m:d>
                          <m:dPr>
                            <m:ctrlPr>
                              <a:rPr lang="en-US" sz="900" b="0" i="1" smtClean="0">
                                <a:latin typeface="Cambria Math" panose="02040503050406030204" pitchFamily="18" charset="0"/>
                              </a:rPr>
                            </m:ctrlPr>
                          </m:dPr>
                          <m:e>
                            <m:sSub>
                              <m:sSubPr>
                                <m:ctrlPr>
                                  <a:rPr lang="en-US" sz="900" b="0" i="1" smtClean="0">
                                    <a:latin typeface="Cambria Math" panose="02040503050406030204" pitchFamily="18" charset="0"/>
                                  </a:rPr>
                                </m:ctrlPr>
                              </m:sSub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𝑦</m:t>
                                    </m:r>
                                  </m:e>
                                </m:acc>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𝑦</m:t>
                                </m:r>
                              </m:e>
                              <m:sub>
                                <m:r>
                                  <a:rPr lang="en-US" sz="900" b="0" i="1" smtClean="0">
                                    <a:latin typeface="Cambria Math" panose="02040503050406030204" pitchFamily="18" charset="0"/>
                                  </a:rPr>
                                  <m:t>𝑖</m:t>
                                </m:r>
                              </m:sub>
                            </m:sSub>
                          </m:e>
                        </m:d>
                      </m:e>
                      <m:sup>
                        <m:r>
                          <a:rPr lang="en-US" sz="900" b="0" i="1" smtClean="0">
                            <a:latin typeface="Cambria Math" panose="02040503050406030204" pitchFamily="18" charset="0"/>
                          </a:rPr>
                          <m:t>2</m:t>
                        </m:r>
                      </m:sup>
                    </m:sSup>
                  </m:oMath>
                </a14:m>
                <a:r>
                  <a:rPr lang="en-CA" sz="900"/>
                  <a:t>. This equation will become clear in a few slides.</a:t>
                </a:r>
              </a:p>
            </p:txBody>
          </p:sp>
        </mc:Choice>
        <mc:Fallback xmlns="">
          <p:sp>
            <p:nvSpPr>
              <p:cNvPr id="2" name="TextBox 1">
                <a:extLst>
                  <a:ext uri="{FF2B5EF4-FFF2-40B4-BE49-F238E27FC236}">
                    <a16:creationId xmlns:a16="http://schemas.microsoft.com/office/drawing/2014/main" id="{6F30694A-38AB-8E60-1D1F-B262E01741CF}"/>
                  </a:ext>
                </a:extLst>
              </p:cNvPr>
              <p:cNvSpPr txBox="1">
                <a:spLocks noRot="1" noChangeAspect="1" noMove="1" noResize="1" noEditPoints="1" noAdjustHandles="1" noChangeArrowheads="1" noChangeShapeType="1" noTextEdit="1"/>
              </p:cNvSpPr>
              <p:nvPr/>
            </p:nvSpPr>
            <p:spPr>
              <a:xfrm>
                <a:off x="8344298" y="3951200"/>
                <a:ext cx="2772222" cy="369332"/>
              </a:xfrm>
              <a:prstGeom prst="rect">
                <a:avLst/>
              </a:prstGeom>
              <a:blipFill>
                <a:blip r:embed="rId5"/>
                <a:stretch>
                  <a:fillRect b="-3333"/>
                </a:stretch>
              </a:blipFill>
            </p:spPr>
            <p:txBody>
              <a:bodyPr/>
              <a:lstStyle/>
              <a:p>
                <a:r>
                  <a:rPr lang="en-US">
                    <a:noFill/>
                  </a:rPr>
                  <a:t> </a:t>
                </a:r>
              </a:p>
            </p:txBody>
          </p:sp>
        </mc:Fallback>
      </mc:AlternateContent>
      <p:pic>
        <p:nvPicPr>
          <p:cNvPr id="3" name="Picture 2" descr="A graph with arrows pointing up&#10;&#10;Description automatically generated">
            <a:extLst>
              <a:ext uri="{FF2B5EF4-FFF2-40B4-BE49-F238E27FC236}">
                <a16:creationId xmlns:a16="http://schemas.microsoft.com/office/drawing/2014/main" id="{769CC0A0-DF37-6379-84B5-FDD376C34A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07" y="1448999"/>
            <a:ext cx="5282333" cy="3960000"/>
          </a:xfrm>
          <a:prstGeom prst="rect">
            <a:avLst/>
          </a:prstGeom>
        </p:spPr>
      </p:pic>
      <p:sp>
        <p:nvSpPr>
          <p:cNvPr id="4" name="TextBox 3">
            <a:extLst>
              <a:ext uri="{FF2B5EF4-FFF2-40B4-BE49-F238E27FC236}">
                <a16:creationId xmlns:a16="http://schemas.microsoft.com/office/drawing/2014/main" id="{F88A1C02-E75C-C5D7-D6E4-0FDD4AEED1A2}"/>
              </a:ext>
            </a:extLst>
          </p:cNvPr>
          <p:cNvSpPr txBox="1"/>
          <p:nvPr/>
        </p:nvSpPr>
        <p:spPr>
          <a:xfrm>
            <a:off x="439947" y="5521879"/>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curvy lines (e.g., quadratics) as long as the formula remains </a:t>
            </a:r>
            <a:r>
              <a:rPr lang="en-US" sz="1200" u="sng" dirty="0"/>
              <a:t>mathematically</a:t>
            </a:r>
            <a:r>
              <a:rPr lang="en-US" sz="1200" dirty="0"/>
              <a:t> linear.</a:t>
            </a:r>
            <a:endParaRPr lang="fr-CA" sz="1200" dirty="0"/>
          </a:p>
        </p:txBody>
      </p:sp>
    </p:spTree>
    <p:extLst>
      <p:ext uri="{BB962C8B-B14F-4D97-AF65-F5344CB8AC3E}">
        <p14:creationId xmlns:p14="http://schemas.microsoft.com/office/powerpoint/2010/main" val="128604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Simple regression</a:t>
            </a:r>
            <a:endParaRPr lang="fr-CA" sz="1400" b="1">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a:t>Logic of simple regression: </a:t>
            </a:r>
            <a:r>
              <a:rPr lang="en-US" sz="1400"/>
              <a:t>We want to find the (straight</a:t>
            </a:r>
            <a:r>
              <a:rPr lang="en-US" sz="1400" b="1">
                <a:solidFill>
                  <a:srgbClr val="C00000"/>
                </a:solidFill>
              </a:rPr>
              <a:t>*</a:t>
            </a:r>
            <a:r>
              <a:rPr lang="en-US" sz="1400"/>
              <a:t>) line that minimizes the residuals (</a:t>
            </a:r>
            <a:r>
              <a:rPr lang="en-US" sz="1400" b="1">
                <a:solidFill>
                  <a:srgbClr val="C00000"/>
                </a:solidFill>
              </a:rPr>
              <a:t>red lines</a:t>
            </a:r>
            <a:r>
              <a:rPr lang="en-US" sz="1400"/>
              <a:t> on the plot).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5722280" y="1059139"/>
                <a:ext cx="6005962" cy="4739759"/>
              </a:xfrm>
              <a:prstGeom prst="rect">
                <a:avLst/>
              </a:prstGeom>
              <a:noFill/>
            </p:spPr>
            <p:txBody>
              <a:bodyPr wrap="square" rtlCol="0">
                <a:spAutoFit/>
              </a:bodyPr>
              <a:lstStyle/>
              <a:p>
                <a:pPr algn="just"/>
                <a:r>
                  <a:rPr lang="en-US" b="1" u="sng"/>
                  <a:t>The linear regression equation</a:t>
                </a:r>
              </a:p>
              <a:p>
                <a:pPr algn="just"/>
                <a:endParaRPr lang="en-US" sz="500" b="1" u="sng"/>
              </a:p>
              <a:p>
                <a:pPr marL="171450" indent="-171450" algn="just">
                  <a:buFont typeface="Arial" panose="020B0604020202020204" pitchFamily="34" charset="0"/>
                  <a:buChar char="•"/>
                </a:pPr>
                <a:r>
                  <a:rPr lang="en-US" sz="1400"/>
                  <a:t>But we need to know what the equation of that line is before minimizing the </a:t>
                </a:r>
                <a14:m>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𝑅</m:t>
                        </m:r>
                      </m:sub>
                    </m:sSub>
                  </m:oMath>
                </a14:m>
                <a:r>
                  <a:rPr lang="en-US" sz="1200"/>
                  <a:t>…</a:t>
                </a:r>
              </a:p>
              <a:p>
                <a:pPr marL="171450" indent="-171450" algn="just">
                  <a:buFont typeface="Arial" panose="020B0604020202020204" pitchFamily="34" charset="0"/>
                  <a:buChar char="•"/>
                </a:pPr>
                <a:endParaRPr lang="en-US" sz="500"/>
              </a:p>
              <a:p>
                <a:pPr marL="171450" indent="-171450" algn="just">
                  <a:buFont typeface="Arial" panose="020B0604020202020204" pitchFamily="34" charset="0"/>
                  <a:buChar char="•"/>
                </a:pPr>
                <a:r>
                  <a:rPr lang="en-US" sz="1400"/>
                  <a:t>Linear model are usually defined in the form of:</a:t>
                </a:r>
              </a:p>
              <a:p>
                <a:pPr marL="171450" indent="-171450" algn="just">
                  <a:buFont typeface="Arial" panose="020B0604020202020204" pitchFamily="34" charset="0"/>
                  <a:buChar char="•"/>
                </a:pPr>
                <a:endParaRPr lang="en-US" sz="1200"/>
              </a:p>
              <a:p>
                <a:pPr lvl="1" algn="just"/>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r>
                                <a:rPr lang="en-US" sz="2400" b="1" i="1" smtClean="0">
                                  <a:latin typeface="Cambria Math" panose="02040503050406030204" pitchFamily="18" charset="0"/>
                                </a:rPr>
                                <m:t>𝒊</m:t>
                              </m:r>
                            </m:sub>
                          </m:sSub>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𝜷</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𝜷</m:t>
                          </m:r>
                        </m:e>
                        <m:sub>
                          <m:r>
                            <a:rPr lang="en-US" sz="2400" b="1" i="1" smtClean="0">
                              <a:latin typeface="Cambria Math" panose="02040503050406030204" pitchFamily="18" charset="0"/>
                            </a:rPr>
                            <m:t>𝟏</m:t>
                          </m:r>
                        </m:sub>
                      </m:s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𝝐</m:t>
                          </m:r>
                        </m:e>
                        <m:sub>
                          <m:r>
                            <a:rPr lang="en-US" sz="2400" b="1" i="1" smtClean="0">
                              <a:latin typeface="Cambria Math" panose="02040503050406030204" pitchFamily="18" charset="0"/>
                            </a:rPr>
                            <m:t>𝒊</m:t>
                          </m:r>
                        </m:sub>
                      </m:sSub>
                    </m:oMath>
                  </m:oMathPara>
                </a14:m>
                <a:endParaRPr lang="en-US" sz="2400" b="1"/>
              </a:p>
              <a:p>
                <a:pPr algn="just"/>
                <a:endParaRPr lang="en-US" sz="900" b="1" i="1">
                  <a:latin typeface="Cambria Math" panose="02040503050406030204" pitchFamily="18" charset="0"/>
                </a:endParaRPr>
              </a:p>
              <a:p>
                <a:pPr algn="just"/>
                <a:endParaRPr lang="en-US" sz="1400" b="1" i="1">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panose="02040503050406030204" pitchFamily="18" charset="0"/>
                          </a:rPr>
                          <m:t>𝒚</m:t>
                        </m:r>
                      </m:e>
                    </m:acc>
                  </m:oMath>
                </a14:m>
                <a:r>
                  <a:rPr lang="en-US" sz="1400" b="1" i="1">
                    <a:latin typeface="Cambria Math" panose="02040503050406030204" pitchFamily="18" charset="0"/>
                  </a:rPr>
                  <a:t>:  </a:t>
                </a:r>
                <a:r>
                  <a:rPr lang="en-CA" sz="1400"/>
                  <a:t>predicted value for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_</m:t>
                    </m:r>
                    <m:r>
                      <a:rPr lang="en-US" sz="1400" b="0" i="1" smtClean="0">
                        <a:latin typeface="Cambria Math" panose="02040503050406030204" pitchFamily="18" charset="0"/>
                      </a:rPr>
                      <m:t>𝑖</m:t>
                    </m:r>
                  </m:oMath>
                </a14:m>
                <a:r>
                  <a:rPr lang="en-US" sz="1400">
                    <a:latin typeface="Cambria Math" panose="02040503050406030204" pitchFamily="18" charset="0"/>
                  </a:rPr>
                  <a:t>. The hat notation (</a:t>
                </a:r>
                <a14:m>
                  <m:oMath xmlns:m="http://schemas.openxmlformats.org/officeDocument/2006/math">
                    <m:r>
                      <a:rPr lang="en-US" sz="1400" b="0" i="1" smtClean="0">
                        <a:latin typeface="Cambria Math" panose="02040503050406030204" pitchFamily="18" charset="0"/>
                      </a:rPr>
                      <m:t> ̂</m:t>
                    </m:r>
                  </m:oMath>
                </a14:m>
                <a:r>
                  <a:rPr lang="en-US" sz="1400">
                    <a:latin typeface="Cambria Math" panose="02040503050406030204" pitchFamily="18" charset="0"/>
                  </a:rPr>
                  <a:t>) tells us this is an estimate, as opposed to the observed value </a:t>
                </a:r>
                <a14:m>
                  <m:oMath xmlns:m="http://schemas.openxmlformats.org/officeDocument/2006/math">
                    <m:r>
                      <a:rPr lang="en-US" sz="1400" b="0" i="1" smtClean="0">
                        <a:latin typeface="Cambria Math" panose="02040503050406030204" pitchFamily="18" charset="0"/>
                      </a:rPr>
                      <m:t>𝑦</m:t>
                    </m:r>
                  </m:oMath>
                </a14:m>
                <a:r>
                  <a:rPr lang="en-US" sz="1400">
                    <a:latin typeface="Cambria Math" panose="02040503050406030204" pitchFamily="18" charset="0"/>
                  </a:rPr>
                  <a:t> (what we actually measured).</a:t>
                </a:r>
                <a:endParaRPr lang="en-US" sz="1400" b="1" i="1">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𝜷</m:t>
                        </m:r>
                      </m:e>
                      <m:sub>
                        <m:r>
                          <a:rPr lang="en-US" sz="1400" b="1" i="1" smtClean="0">
                            <a:latin typeface="Cambria Math" panose="02040503050406030204" pitchFamily="18" charset="0"/>
                          </a:rPr>
                          <m:t>𝟎</m:t>
                        </m:r>
                      </m:sub>
                    </m:sSub>
                  </m:oMath>
                </a14:m>
                <a:r>
                  <a:rPr lang="en-CA" sz="1400" b="1"/>
                  <a:t>:</a:t>
                </a:r>
                <a:r>
                  <a:rPr lang="en-CA" sz="1400"/>
                  <a:t> intercept, i.e., the </a:t>
                </a:r>
                <a14:m>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r>
                      <a:rPr lang="en-US" sz="1400" b="0" i="1" smtClean="0">
                        <a:latin typeface="Cambria Math" panose="02040503050406030204" pitchFamily="18" charset="0"/>
                      </a:rPr>
                      <m:t> </m:t>
                    </m:r>
                  </m:oMath>
                </a14:m>
                <a:r>
                  <a:rPr lang="en-CA" sz="1400"/>
                  <a:t>when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oMath>
                </a14:m>
                <a:r>
                  <a:rPr lang="en-CA" sz="1400"/>
                  <a:t> is equal to 0 (or where the regression line crosses the x-axis).</a:t>
                </a:r>
                <a:endParaRPr lang="en-US" sz="1400" b="1" i="1">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𝜷</m:t>
                        </m:r>
                      </m:e>
                      <m:sub>
                        <m:r>
                          <a:rPr lang="en-US" sz="1400" b="1" i="1" smtClean="0">
                            <a:latin typeface="Cambria Math" panose="02040503050406030204" pitchFamily="18" charset="0"/>
                          </a:rPr>
                          <m:t>𝟏</m:t>
                        </m:r>
                      </m:sub>
                    </m:sSub>
                    <m:r>
                      <a:rPr lang="en-US" sz="1400" b="0" i="1" smtClean="0">
                        <a:latin typeface="Cambria Math" panose="02040503050406030204" pitchFamily="18" charset="0"/>
                      </a:rPr>
                      <m:t>:</m:t>
                    </m:r>
                  </m:oMath>
                </a14:m>
                <a:r>
                  <a:rPr lang="en-CA" sz="1400"/>
                  <a:t> slope, or regression coefficient; shows by how much </a:t>
                </a:r>
                <a14:m>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CA" sz="1400"/>
                  <a:t> changes per unit change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oMath>
                </a14:m>
                <a:r>
                  <a:rPr lang="en-CA" sz="1400"/>
                  <a:t>.</a:t>
                </a:r>
                <a:endParaRPr lang="en-US" sz="1400" b="1" i="1">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𝒊</m:t>
                        </m:r>
                      </m:sub>
                    </m:sSub>
                    <m:r>
                      <a:rPr lang="en-US" sz="1400" b="0" i="1" smtClean="0">
                        <a:latin typeface="Cambria Math" panose="02040503050406030204" pitchFamily="18" charset="0"/>
                      </a:rPr>
                      <m:t>:</m:t>
                    </m:r>
                  </m:oMath>
                </a14:m>
                <a:r>
                  <a:rPr lang="en-CA" sz="1400"/>
                  <a:t> value of the predictor for the </a:t>
                </a:r>
                <a14:m>
                  <m:oMath xmlns:m="http://schemas.openxmlformats.org/officeDocument/2006/math">
                    <m:r>
                      <a:rPr lang="en-US" sz="1400" b="0" i="1" smtClean="0">
                        <a:latin typeface="Cambria Math" panose="02040503050406030204" pitchFamily="18" charset="0"/>
                      </a:rPr>
                      <m:t>𝑖</m:t>
                    </m:r>
                  </m:oMath>
                </a14:m>
                <a:r>
                  <a:rPr lang="en-CA" sz="1400" baseline="30000"/>
                  <a:t>th </a:t>
                </a:r>
                <a:r>
                  <a:rPr lang="en-CA" sz="1400"/>
                  <a:t>observation </a:t>
                </a:r>
                <a:endParaRPr lang="en-US" sz="1400" b="1" i="1">
                  <a:latin typeface="Cambria Math" panose="02040503050406030204" pitchFamily="18" charset="0"/>
                </a:endParaRPr>
              </a:p>
              <a:p>
                <a:pPr marL="171450" indent="-171450" algn="just">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𝝐</m:t>
                        </m:r>
                      </m:e>
                      <m:sub>
                        <m:r>
                          <a:rPr lang="en-US" sz="1400" b="1" i="1" smtClean="0">
                            <a:latin typeface="Cambria Math" panose="02040503050406030204" pitchFamily="18" charset="0"/>
                          </a:rPr>
                          <m:t>𝒊</m:t>
                        </m:r>
                      </m:sub>
                    </m:sSub>
                  </m:oMath>
                </a14:m>
                <a:r>
                  <a:rPr lang="en-CA" sz="1400" b="1"/>
                  <a:t>:</a:t>
                </a:r>
                <a:r>
                  <a:rPr lang="en-CA" sz="1400"/>
                  <a:t> residuals, i.e., error of our model</a:t>
                </a:r>
              </a:p>
              <a:p>
                <a:pPr algn="just"/>
                <a:endParaRPr lang="en-CA" sz="500"/>
              </a:p>
              <a:p>
                <a:pPr algn="just"/>
                <a:r>
                  <a:rPr lang="en-CA" sz="1400" b="1"/>
                  <a:t>Note: </a:t>
                </a:r>
                <a:r>
                  <a:rPr lang="en-CA" sz="1400"/>
                  <a:t>The value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oMath>
                </a14:m>
                <a:r>
                  <a:rPr lang="en-CA" sz="1400" b="1"/>
                  <a:t> </a:t>
                </a:r>
                <a:r>
                  <a:rPr lang="en-CA" sz="1400"/>
                  <a:t>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oMath>
                </a14:m>
                <a:r>
                  <a:rPr lang="en-CA" sz="1400"/>
                  <a:t> are called </a:t>
                </a:r>
                <a:r>
                  <a:rPr lang="en-CA" sz="1400" i="1"/>
                  <a:t>regression coefficients </a:t>
                </a:r>
                <a:r>
                  <a:rPr lang="en-CA" sz="1400"/>
                  <a:t>and respectively refer to the intercept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oMath>
                </a14:m>
                <a:r>
                  <a:rPr lang="en-CA" sz="1400"/>
                  <a:t>) and the slope or gradient of the line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oMath>
                </a14:m>
                <a:r>
                  <a:rPr lang="en-CA" sz="1400"/>
                  <a:t>). </a:t>
                </a:r>
                <a:endParaRPr lang="en-US" sz="2400" b="1"/>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722280" y="1059139"/>
                <a:ext cx="6005962" cy="4739759"/>
              </a:xfrm>
              <a:prstGeom prst="rect">
                <a:avLst/>
              </a:prstGeom>
              <a:blipFill>
                <a:blip r:embed="rId3"/>
                <a:stretch>
                  <a:fillRect l="-844" t="-535" r="-1055" b="-267"/>
                </a:stretch>
              </a:blipFill>
            </p:spPr>
            <p:txBody>
              <a:bodyPr/>
              <a:lstStyle/>
              <a:p>
                <a:r>
                  <a:rPr lang="en-US">
                    <a:noFill/>
                  </a:rPr>
                  <a:t> </a:t>
                </a:r>
              </a:p>
            </p:txBody>
          </p:sp>
        </mc:Fallback>
      </mc:AlternateContent>
      <p:pic>
        <p:nvPicPr>
          <p:cNvPr id="3" name="Picture 2" descr="A graph with arrows pointing up&#10;&#10;Description automatically generated">
            <a:extLst>
              <a:ext uri="{FF2B5EF4-FFF2-40B4-BE49-F238E27FC236}">
                <a16:creationId xmlns:a16="http://schemas.microsoft.com/office/drawing/2014/main" id="{769CC0A0-DF37-6379-84B5-FDD376C34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7" y="1448999"/>
            <a:ext cx="5282333" cy="3960000"/>
          </a:xfrm>
          <a:prstGeom prst="rect">
            <a:avLst/>
          </a:prstGeom>
        </p:spPr>
      </p:pic>
      <p:sp>
        <p:nvSpPr>
          <p:cNvPr id="2" name="TextBox 1">
            <a:extLst>
              <a:ext uri="{FF2B5EF4-FFF2-40B4-BE49-F238E27FC236}">
                <a16:creationId xmlns:a16="http://schemas.microsoft.com/office/drawing/2014/main" id="{6E67398A-9A39-A24E-FBF0-4EE1278D33D1}"/>
              </a:ext>
            </a:extLst>
          </p:cNvPr>
          <p:cNvSpPr txBox="1"/>
          <p:nvPr/>
        </p:nvSpPr>
        <p:spPr>
          <a:xfrm>
            <a:off x="439947" y="5408999"/>
            <a:ext cx="5308122" cy="646331"/>
          </a:xfrm>
          <a:prstGeom prst="rect">
            <a:avLst/>
          </a:prstGeom>
          <a:noFill/>
        </p:spPr>
        <p:txBody>
          <a:bodyPr wrap="square">
            <a:spAutoFit/>
          </a:bodyPr>
          <a:lstStyle/>
          <a:p>
            <a:r>
              <a:rPr lang="en-US" sz="1200" b="1">
                <a:solidFill>
                  <a:srgbClr val="C00000"/>
                </a:solidFill>
              </a:rPr>
              <a:t>* </a:t>
            </a:r>
            <a:r>
              <a:rPr lang="en-US" sz="1200"/>
              <a:t>The line does not actually have to be straight, but most of the time, it is. We can however model non-linear as long as the formula remains </a:t>
            </a:r>
            <a:r>
              <a:rPr lang="en-US" sz="1200" u="sng"/>
              <a:t>mathematically</a:t>
            </a:r>
            <a:r>
              <a:rPr lang="en-US" sz="1200"/>
              <a:t> linear.</a:t>
            </a:r>
            <a:endParaRPr lang="fr-CA" sz="1200"/>
          </a:p>
        </p:txBody>
      </p:sp>
    </p:spTree>
    <p:extLst>
      <p:ext uri="{BB962C8B-B14F-4D97-AF65-F5344CB8AC3E}">
        <p14:creationId xmlns:p14="http://schemas.microsoft.com/office/powerpoint/2010/main" val="140205214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8520</Words>
  <Application>Microsoft Office PowerPoint</Application>
  <PresentationFormat>Widescreen</PresentationFormat>
  <Paragraphs>572</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Neue Haas Grotesk Text Pro</vt:lpstr>
      <vt:lpstr>Trade Gothic Next Cond</vt:lpstr>
      <vt:lpstr>AccentBoxVTI</vt:lpstr>
      <vt:lpstr>General  linear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linear model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Linear-mixed effects vs. Analysis of variance</dc:title>
  <dc:creator>Maxime Bergevin</dc:creator>
  <cp:lastModifiedBy>Maxime Bergevin</cp:lastModifiedBy>
  <cp:revision>1</cp:revision>
  <dcterms:created xsi:type="dcterms:W3CDTF">2023-12-31T17:00:32Z</dcterms:created>
  <dcterms:modified xsi:type="dcterms:W3CDTF">2024-06-23T20:07:30Z</dcterms:modified>
</cp:coreProperties>
</file>